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0" r:id="rId3"/>
    <p:sldId id="328" r:id="rId4"/>
    <p:sldId id="331" r:id="rId5"/>
    <p:sldId id="291" r:id="rId6"/>
    <p:sldId id="312" r:id="rId7"/>
    <p:sldId id="329" r:id="rId8"/>
    <p:sldId id="315" r:id="rId9"/>
    <p:sldId id="317" r:id="rId10"/>
    <p:sldId id="332" r:id="rId11"/>
    <p:sldId id="333" r:id="rId12"/>
    <p:sldId id="321" r:id="rId13"/>
    <p:sldId id="294" r:id="rId14"/>
    <p:sldId id="295" r:id="rId15"/>
    <p:sldId id="324" r:id="rId16"/>
    <p:sldId id="334" r:id="rId17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B6F"/>
    <a:srgbClr val="FF0000"/>
    <a:srgbClr val="FFFF00"/>
    <a:srgbClr val="0066FF"/>
    <a:srgbClr val="FF0066"/>
    <a:srgbClr val="CC0000"/>
    <a:srgbClr val="8E1512"/>
    <a:srgbClr val="5A9B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36903-0C76-4735-AEBF-D0A600E084D4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A8021D1-FC6E-44A6-8BA1-453E0FB3618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 rtl="0"/>
          <a:r>
            <a:rPr lang="en-US" sz="2400" b="1" dirty="0" err="1" smtClean="0"/>
            <a:t>Công</a:t>
          </a:r>
          <a:r>
            <a:rPr lang="en-US" sz="2400" b="1" dirty="0" smtClean="0"/>
            <a:t> </a:t>
          </a:r>
          <a:r>
            <a:rPr lang="en-US" sz="2400" b="1" dirty="0" err="1" smtClean="0"/>
            <a:t>cụ</a:t>
          </a:r>
          <a:r>
            <a:rPr lang="en-US" sz="2400" b="1" dirty="0" smtClean="0"/>
            <a:t>, </a:t>
          </a:r>
          <a:r>
            <a:rPr lang="en-US" sz="2400" b="1" dirty="0" err="1" smtClean="0"/>
            <a:t>kỹ</a:t>
          </a:r>
          <a:r>
            <a:rPr lang="en-US" sz="2400" b="1" dirty="0" smtClean="0"/>
            <a:t> </a:t>
          </a:r>
          <a:r>
            <a:rPr lang="en-US" sz="2400" b="1" dirty="0" err="1" smtClean="0"/>
            <a:t>thuật</a:t>
          </a:r>
          <a:r>
            <a:rPr lang="en-US" sz="2400" b="1" dirty="0" smtClean="0"/>
            <a:t> </a:t>
          </a:r>
          <a:r>
            <a:rPr lang="en-US" sz="2400" b="1" dirty="0" err="1" smtClean="0"/>
            <a:t>và</a:t>
          </a:r>
          <a:r>
            <a:rPr lang="en-US" sz="2400" b="1" dirty="0" smtClean="0"/>
            <a:t> </a:t>
          </a:r>
          <a:r>
            <a:rPr lang="en-US" sz="2400" b="1" dirty="0" err="1" smtClean="0"/>
            <a:t>tiến</a:t>
          </a:r>
          <a:r>
            <a:rPr lang="en-US" sz="2400" b="1" dirty="0" smtClean="0"/>
            <a:t> </a:t>
          </a:r>
          <a:r>
            <a:rPr lang="en-US" sz="2400" b="1" dirty="0" err="1" smtClean="0"/>
            <a:t>trình</a:t>
          </a:r>
          <a:r>
            <a:rPr lang="en-US" sz="2400" b="1" dirty="0" smtClean="0"/>
            <a:t> </a:t>
          </a:r>
          <a:r>
            <a:rPr lang="en-US" sz="2400" b="1" dirty="0" err="1" smtClean="0"/>
            <a:t>nghiên</a:t>
          </a:r>
          <a:r>
            <a:rPr lang="en-US" sz="2400" b="1" dirty="0" smtClean="0"/>
            <a:t> </a:t>
          </a:r>
          <a:r>
            <a:rPr lang="en-US" sz="2400" b="1" dirty="0" err="1" smtClean="0"/>
            <a:t>cứu</a:t>
          </a:r>
          <a:r>
            <a:rPr lang="en-US" sz="2400" b="1" dirty="0" smtClean="0"/>
            <a:t> </a:t>
          </a:r>
          <a:r>
            <a:rPr lang="en-US" sz="2400" b="1" dirty="0" err="1" smtClean="0"/>
            <a:t>mới</a:t>
          </a:r>
          <a:endParaRPr lang="en-GB" sz="2400" b="1" dirty="0"/>
        </a:p>
      </dgm:t>
    </dgm:pt>
    <dgm:pt modelId="{B64293F5-1E98-421A-B395-3522821A26F1}" type="parTrans" cxnId="{46BAFC24-D0A9-434B-8DB4-A75D0742153F}">
      <dgm:prSet/>
      <dgm:spPr/>
      <dgm:t>
        <a:bodyPr/>
        <a:lstStyle/>
        <a:p>
          <a:endParaRPr lang="en-GB"/>
        </a:p>
      </dgm:t>
    </dgm:pt>
    <dgm:pt modelId="{2DF8A4FA-3193-457B-97FC-E6FC095A0289}" type="sibTrans" cxnId="{46BAFC24-D0A9-434B-8DB4-A75D0742153F}">
      <dgm:prSet/>
      <dgm:spPr/>
      <dgm:t>
        <a:bodyPr/>
        <a:lstStyle/>
        <a:p>
          <a:endParaRPr lang="en-GB"/>
        </a:p>
      </dgm:t>
    </dgm:pt>
    <dgm:pt modelId="{258B37B6-1114-477A-82E1-D4702FADDFB7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 rtl="0"/>
          <a:r>
            <a:rPr lang="en-US" sz="2400" b="1" dirty="0" err="1" smtClean="0"/>
            <a:t>Khám</a:t>
          </a:r>
          <a:r>
            <a:rPr lang="en-US" sz="2400" b="1" dirty="0" smtClean="0"/>
            <a:t> </a:t>
          </a:r>
          <a:r>
            <a:rPr lang="en-US" sz="2400" b="1" dirty="0" err="1" smtClean="0"/>
            <a:t>phá</a:t>
          </a:r>
          <a:r>
            <a:rPr lang="en-US" sz="2400" b="1" dirty="0" smtClean="0"/>
            <a:t> </a:t>
          </a:r>
          <a:r>
            <a:rPr lang="en-US" sz="2400" b="1" dirty="0" err="1" smtClean="0"/>
            <a:t>ra</a:t>
          </a:r>
          <a:r>
            <a:rPr lang="en-US" sz="2400" b="1" dirty="0" smtClean="0"/>
            <a:t> </a:t>
          </a:r>
          <a:r>
            <a:rPr lang="en-US" sz="2400" b="1" dirty="0" err="1" smtClean="0"/>
            <a:t>những</a:t>
          </a:r>
          <a:r>
            <a:rPr lang="en-US" sz="2400" b="1" dirty="0" smtClean="0"/>
            <a:t> </a:t>
          </a:r>
          <a:r>
            <a:rPr lang="en-US" sz="2400" b="1" dirty="0" err="1" smtClean="0"/>
            <a:t>điều</a:t>
          </a:r>
          <a:r>
            <a:rPr lang="en-US" sz="2400" b="1" dirty="0" smtClean="0"/>
            <a:t> </a:t>
          </a:r>
          <a:r>
            <a:rPr lang="en-US" sz="2400" b="1" dirty="0" err="1" smtClean="0"/>
            <a:t>chưa</a:t>
          </a:r>
          <a:r>
            <a:rPr lang="en-US" sz="2400" b="1" dirty="0" smtClean="0"/>
            <a:t> </a:t>
          </a:r>
          <a:r>
            <a:rPr lang="en-US" sz="2400" b="1" dirty="0" err="1" smtClean="0"/>
            <a:t>biết</a:t>
          </a:r>
          <a:endParaRPr lang="en-GB" sz="2400" b="1" dirty="0"/>
        </a:p>
      </dgm:t>
    </dgm:pt>
    <dgm:pt modelId="{9A40BE0F-2B0C-4379-95C9-22014584B6F6}" type="parTrans" cxnId="{0E23C219-3A0B-40AE-BC6D-10DCF18272C0}">
      <dgm:prSet/>
      <dgm:spPr/>
      <dgm:t>
        <a:bodyPr/>
        <a:lstStyle/>
        <a:p>
          <a:endParaRPr lang="en-GB"/>
        </a:p>
      </dgm:t>
    </dgm:pt>
    <dgm:pt modelId="{EE9C29EC-99E1-46AE-A3B9-A72885B55340}" type="sibTrans" cxnId="{0E23C219-3A0B-40AE-BC6D-10DCF18272C0}">
      <dgm:prSet/>
      <dgm:spPr/>
      <dgm:t>
        <a:bodyPr/>
        <a:lstStyle/>
        <a:p>
          <a:endParaRPr lang="en-GB"/>
        </a:p>
      </dgm:t>
    </dgm:pt>
    <dgm:pt modelId="{BE66B448-EDC3-4265-B81C-8DEBDF18258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 rtl="0"/>
          <a:r>
            <a:rPr lang="en-US" sz="2400" b="1" dirty="0" smtClean="0"/>
            <a:t> </a:t>
          </a:r>
          <a:r>
            <a:rPr lang="en-US" sz="2400" b="1" dirty="0" err="1" smtClean="0"/>
            <a:t>Khám</a:t>
          </a:r>
          <a:r>
            <a:rPr lang="en-US" sz="2400" b="1" dirty="0" smtClean="0"/>
            <a:t> </a:t>
          </a:r>
          <a:r>
            <a:rPr lang="en-US" sz="2400" b="1" dirty="0" err="1" smtClean="0"/>
            <a:t>phá</a:t>
          </a:r>
          <a:r>
            <a:rPr lang="en-US" sz="2400" b="1" dirty="0" smtClean="0"/>
            <a:t> </a:t>
          </a:r>
          <a:r>
            <a:rPr lang="en-US" sz="2400" b="1" dirty="0" err="1" smtClean="0"/>
            <a:t>ra</a:t>
          </a:r>
          <a:r>
            <a:rPr lang="en-US" sz="2400" b="1" dirty="0" smtClean="0"/>
            <a:t> </a:t>
          </a:r>
          <a:r>
            <a:rPr lang="en-US" sz="2400" b="1" dirty="0" err="1" smtClean="0"/>
            <a:t>những</a:t>
          </a:r>
          <a:r>
            <a:rPr lang="en-US" sz="2400" b="1" dirty="0" smtClean="0"/>
            <a:t> </a:t>
          </a:r>
          <a:r>
            <a:rPr lang="en-US" sz="2400" b="1" dirty="0" err="1" smtClean="0"/>
            <a:t>điều</a:t>
          </a:r>
          <a:r>
            <a:rPr lang="en-US" sz="2400" b="1" dirty="0" smtClean="0"/>
            <a:t> </a:t>
          </a:r>
          <a:r>
            <a:rPr lang="en-US" sz="2400" b="1" dirty="0" err="1" smtClean="0"/>
            <a:t>không</a:t>
          </a:r>
          <a:r>
            <a:rPr lang="en-US" sz="2400" b="1" dirty="0" smtClean="0"/>
            <a:t> </a:t>
          </a:r>
          <a:r>
            <a:rPr lang="en-US" sz="2400" b="1" dirty="0" err="1" smtClean="0"/>
            <a:t>ngờ</a:t>
          </a:r>
          <a:r>
            <a:rPr lang="en-US" sz="2400" b="1" dirty="0" smtClean="0"/>
            <a:t> </a:t>
          </a:r>
          <a:r>
            <a:rPr lang="en-US" sz="2400" b="1" dirty="0" err="1" smtClean="0"/>
            <a:t>đến</a:t>
          </a:r>
          <a:endParaRPr lang="en-GB" sz="2400" b="1" dirty="0"/>
        </a:p>
      </dgm:t>
    </dgm:pt>
    <dgm:pt modelId="{42E29C2B-7BF8-4592-A9D9-9BE55D9D1542}" type="parTrans" cxnId="{3B4D5A85-1BE1-4799-8700-6510DD2EC9E3}">
      <dgm:prSet/>
      <dgm:spPr/>
      <dgm:t>
        <a:bodyPr/>
        <a:lstStyle/>
        <a:p>
          <a:endParaRPr lang="en-GB"/>
        </a:p>
      </dgm:t>
    </dgm:pt>
    <dgm:pt modelId="{C34EA7F2-4DEB-4FE1-8DC2-66147E6B6149}" type="sibTrans" cxnId="{3B4D5A85-1BE1-4799-8700-6510DD2EC9E3}">
      <dgm:prSet/>
      <dgm:spPr/>
      <dgm:t>
        <a:bodyPr/>
        <a:lstStyle/>
        <a:p>
          <a:endParaRPr lang="en-GB"/>
        </a:p>
      </dgm:t>
    </dgm:pt>
    <dgm:pt modelId="{F4A5F995-4463-498D-B587-5584892C667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 rtl="0"/>
          <a:r>
            <a:rPr lang="en-US" sz="2400" b="1" dirty="0" smtClean="0"/>
            <a:t> </a:t>
          </a:r>
          <a:r>
            <a:rPr lang="en-US" sz="2400" b="1" dirty="0" err="1" smtClean="0"/>
            <a:t>Sử</a:t>
          </a:r>
          <a:r>
            <a:rPr lang="en-US" sz="2400" b="1" dirty="0" smtClean="0"/>
            <a:t> </a:t>
          </a:r>
          <a:r>
            <a:rPr lang="en-US" sz="2400" b="1" dirty="0" err="1" smtClean="0"/>
            <a:t>dụng</a:t>
          </a:r>
          <a:r>
            <a:rPr lang="en-US" sz="2400" b="1" dirty="0" smtClean="0"/>
            <a:t> </a:t>
          </a:r>
          <a:r>
            <a:rPr lang="en-US" sz="2400" b="1" dirty="0" err="1" smtClean="0"/>
            <a:t>các</a:t>
          </a:r>
          <a:r>
            <a:rPr lang="en-US" sz="2400" b="1" dirty="0" smtClean="0"/>
            <a:t> </a:t>
          </a:r>
          <a:r>
            <a:rPr lang="en-US" sz="2400" b="1" dirty="0" err="1" smtClean="0"/>
            <a:t>dữ</a:t>
          </a:r>
          <a:r>
            <a:rPr lang="en-US" sz="2400" b="1" dirty="0" smtClean="0"/>
            <a:t> </a:t>
          </a:r>
          <a:r>
            <a:rPr lang="en-US" sz="2400" b="1" dirty="0" err="1" smtClean="0"/>
            <a:t>liệu</a:t>
          </a:r>
          <a:r>
            <a:rPr lang="en-US" sz="2400" b="1" dirty="0" smtClean="0"/>
            <a:t> </a:t>
          </a:r>
          <a:r>
            <a:rPr lang="en-US" sz="2400" b="1" dirty="0" err="1" smtClean="0"/>
            <a:t>mới</a:t>
          </a:r>
          <a:endParaRPr lang="en-GB" sz="2400" b="1" dirty="0"/>
        </a:p>
      </dgm:t>
    </dgm:pt>
    <dgm:pt modelId="{351FB179-B96D-40CA-8FAC-B863E82A418F}" type="parTrans" cxnId="{190BD099-7C16-400D-BC8D-DEC83D53A94D}">
      <dgm:prSet/>
      <dgm:spPr/>
      <dgm:t>
        <a:bodyPr/>
        <a:lstStyle/>
        <a:p>
          <a:endParaRPr lang="en-GB"/>
        </a:p>
      </dgm:t>
    </dgm:pt>
    <dgm:pt modelId="{CBA46E0D-973F-418C-8D37-28F1BCACA14B}" type="sibTrans" cxnId="{190BD099-7C16-400D-BC8D-DEC83D53A94D}">
      <dgm:prSet/>
      <dgm:spPr/>
      <dgm:t>
        <a:bodyPr/>
        <a:lstStyle/>
        <a:p>
          <a:endParaRPr lang="en-GB"/>
        </a:p>
      </dgm:t>
    </dgm:pt>
    <dgm:pt modelId="{CC41E22C-88BD-4329-99F6-D2339C79C64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 rtl="0"/>
          <a:r>
            <a:rPr lang="en-US" sz="2400" b="1" dirty="0" err="1" smtClean="0"/>
            <a:t>Kết</a:t>
          </a:r>
          <a:r>
            <a:rPr lang="en-US" sz="2400" b="1" dirty="0" smtClean="0"/>
            <a:t> </a:t>
          </a:r>
          <a:r>
            <a:rPr lang="en-US" sz="2400" b="1" dirty="0" err="1" smtClean="0"/>
            <a:t>quả</a:t>
          </a:r>
          <a:r>
            <a:rPr lang="en-US" sz="2400" b="1" dirty="0" smtClean="0"/>
            <a:t> </a:t>
          </a:r>
          <a:r>
            <a:rPr lang="en-US" sz="2400" b="1" dirty="0" err="1" smtClean="0"/>
            <a:t>mới</a:t>
          </a:r>
          <a:r>
            <a:rPr lang="en-US" sz="2400" b="1" dirty="0" smtClean="0"/>
            <a:t> </a:t>
          </a:r>
          <a:r>
            <a:rPr lang="en-US" sz="2400" b="1" dirty="0" err="1" smtClean="0"/>
            <a:t>đối</a:t>
          </a:r>
          <a:r>
            <a:rPr lang="en-US" sz="2400" b="1" dirty="0" smtClean="0"/>
            <a:t> </a:t>
          </a:r>
          <a:r>
            <a:rPr lang="en-US" sz="2400" b="1" dirty="0" err="1" smtClean="0"/>
            <a:t>với</a:t>
          </a:r>
          <a:r>
            <a:rPr lang="en-US" sz="2400" b="1" dirty="0" smtClean="0"/>
            <a:t> </a:t>
          </a:r>
          <a:r>
            <a:rPr lang="en-US" sz="2400" b="1" dirty="0" err="1" smtClean="0"/>
            <a:t>hệ</a:t>
          </a:r>
          <a:r>
            <a:rPr lang="en-US" sz="2400" b="1" dirty="0" smtClean="0"/>
            <a:t> </a:t>
          </a:r>
          <a:r>
            <a:rPr lang="en-US" sz="2400" b="1" dirty="0" err="1" smtClean="0"/>
            <a:t>thống</a:t>
          </a:r>
          <a:r>
            <a:rPr lang="en-US" sz="2400" b="1" dirty="0" smtClean="0"/>
            <a:t> </a:t>
          </a:r>
          <a:r>
            <a:rPr lang="en-US" sz="2400" b="1" dirty="0" err="1" smtClean="0"/>
            <a:t>nghiên</a:t>
          </a:r>
          <a:r>
            <a:rPr lang="en-US" sz="2400" b="1" dirty="0" smtClean="0"/>
            <a:t> </a:t>
          </a:r>
          <a:r>
            <a:rPr lang="en-US" sz="2400" b="1" dirty="0" err="1" smtClean="0"/>
            <a:t>cứu</a:t>
          </a:r>
          <a:r>
            <a:rPr lang="en-US" sz="2400" b="1" dirty="0" smtClean="0"/>
            <a:t> </a:t>
          </a:r>
          <a:r>
            <a:rPr lang="en-US" sz="2400" b="1" dirty="0" err="1" smtClean="0"/>
            <a:t>đang</a:t>
          </a:r>
          <a:r>
            <a:rPr lang="en-US" sz="2400" b="1" dirty="0" smtClean="0"/>
            <a:t> </a:t>
          </a:r>
          <a:r>
            <a:rPr lang="en-US" sz="2400" b="1" dirty="0" err="1" smtClean="0"/>
            <a:t>có</a:t>
          </a:r>
          <a:endParaRPr lang="en-GB" sz="2400" b="1" dirty="0"/>
        </a:p>
      </dgm:t>
    </dgm:pt>
    <dgm:pt modelId="{CBB22B4B-9124-4679-962E-E3439FE1B9C5}" type="parTrans" cxnId="{B3A4FACB-9FDE-49DB-9F71-8D99E6BC5B7A}">
      <dgm:prSet/>
      <dgm:spPr/>
      <dgm:t>
        <a:bodyPr/>
        <a:lstStyle/>
        <a:p>
          <a:endParaRPr lang="en-GB"/>
        </a:p>
      </dgm:t>
    </dgm:pt>
    <dgm:pt modelId="{8980964E-6563-4F83-888E-2314D86D3338}" type="sibTrans" cxnId="{B3A4FACB-9FDE-49DB-9F71-8D99E6BC5B7A}">
      <dgm:prSet/>
      <dgm:spPr/>
      <dgm:t>
        <a:bodyPr/>
        <a:lstStyle/>
        <a:p>
          <a:endParaRPr lang="en-GB"/>
        </a:p>
      </dgm:t>
    </dgm:pt>
    <dgm:pt modelId="{941C833A-2592-DA40-AED2-3B823615CD0C}" type="pres">
      <dgm:prSet presAssocID="{C4C36903-0C76-4735-AEBF-D0A600E084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CFAAF-B482-2744-A846-D68D150821A9}" type="pres">
      <dgm:prSet presAssocID="{0A8021D1-FC6E-44A6-8BA1-453E0FB3618C}" presName="composite" presStyleCnt="0"/>
      <dgm:spPr/>
      <dgm:t>
        <a:bodyPr/>
        <a:lstStyle/>
        <a:p>
          <a:endParaRPr lang="en-US"/>
        </a:p>
      </dgm:t>
    </dgm:pt>
    <dgm:pt modelId="{216E61D6-8D20-134C-A86E-AE29345AAF15}" type="pres">
      <dgm:prSet presAssocID="{0A8021D1-FC6E-44A6-8BA1-453E0FB3618C}" presName="imgShp" presStyleLbl="fgImgPlace1" presStyleIdx="0" presStyleCnt="5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5C2B4EC-30E4-664E-96F4-097E95935B43}" type="pres">
      <dgm:prSet presAssocID="{0A8021D1-FC6E-44A6-8BA1-453E0FB3618C}" presName="txShp" presStyleLbl="node1" presStyleIdx="0" presStyleCnt="5" custScaleX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39E0-1560-6847-83B4-6AD2955DCAF3}" type="pres">
      <dgm:prSet presAssocID="{2DF8A4FA-3193-457B-97FC-E6FC095A0289}" presName="spacing" presStyleCnt="0"/>
      <dgm:spPr/>
      <dgm:t>
        <a:bodyPr/>
        <a:lstStyle/>
        <a:p>
          <a:endParaRPr lang="en-US"/>
        </a:p>
      </dgm:t>
    </dgm:pt>
    <dgm:pt modelId="{87A2B261-C225-7949-91F5-A948598A7B1D}" type="pres">
      <dgm:prSet presAssocID="{258B37B6-1114-477A-82E1-D4702FADDFB7}" presName="composite" presStyleCnt="0"/>
      <dgm:spPr/>
      <dgm:t>
        <a:bodyPr/>
        <a:lstStyle/>
        <a:p>
          <a:endParaRPr lang="en-US"/>
        </a:p>
      </dgm:t>
    </dgm:pt>
    <dgm:pt modelId="{C5BA7E8E-BE60-8946-9EC9-6C2749598E06}" type="pres">
      <dgm:prSet presAssocID="{258B37B6-1114-477A-82E1-D4702FADDFB7}" presName="imgShp" presStyleLbl="fgImgPlace1" presStyleIdx="1" presStyleCnt="5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0E3DA31-C8F1-7E47-BA63-1C69AC2B5F4E}" type="pres">
      <dgm:prSet presAssocID="{258B37B6-1114-477A-82E1-D4702FADDFB7}" presName="txShp" presStyleLbl="node1" presStyleIdx="1" presStyleCnt="5" custScaleX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B0DB1-58FE-E54B-8F55-D68A407B357F}" type="pres">
      <dgm:prSet presAssocID="{EE9C29EC-99E1-46AE-A3B9-A72885B55340}" presName="spacing" presStyleCnt="0"/>
      <dgm:spPr/>
      <dgm:t>
        <a:bodyPr/>
        <a:lstStyle/>
        <a:p>
          <a:endParaRPr lang="en-US"/>
        </a:p>
      </dgm:t>
    </dgm:pt>
    <dgm:pt modelId="{AB04AB91-0A3F-C04F-9213-752B4A345E92}" type="pres">
      <dgm:prSet presAssocID="{BE66B448-EDC3-4265-B81C-8DEBDF18258D}" presName="composite" presStyleCnt="0"/>
      <dgm:spPr/>
      <dgm:t>
        <a:bodyPr/>
        <a:lstStyle/>
        <a:p>
          <a:endParaRPr lang="en-US"/>
        </a:p>
      </dgm:t>
    </dgm:pt>
    <dgm:pt modelId="{497BAEBA-FDA8-1042-9A34-A82BF9BD41E3}" type="pres">
      <dgm:prSet presAssocID="{BE66B448-EDC3-4265-B81C-8DEBDF18258D}" presName="imgShp" presStyleLbl="fgImgPlace1" presStyleIdx="2" presStyleCnt="5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1FC1E68-3DFA-D043-AFA4-66DF62C1280B}" type="pres">
      <dgm:prSet presAssocID="{BE66B448-EDC3-4265-B81C-8DEBDF18258D}" presName="txShp" presStyleLbl="node1" presStyleIdx="2" presStyleCnt="5" custScaleX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D5AD0-BBE3-1E4C-8F07-7AA49AC25C94}" type="pres">
      <dgm:prSet presAssocID="{C34EA7F2-4DEB-4FE1-8DC2-66147E6B6149}" presName="spacing" presStyleCnt="0"/>
      <dgm:spPr/>
      <dgm:t>
        <a:bodyPr/>
        <a:lstStyle/>
        <a:p>
          <a:endParaRPr lang="en-US"/>
        </a:p>
      </dgm:t>
    </dgm:pt>
    <dgm:pt modelId="{8F8E55F1-1C5E-DF43-9986-A5A1C9160396}" type="pres">
      <dgm:prSet presAssocID="{F4A5F995-4463-498D-B587-5584892C667A}" presName="composite" presStyleCnt="0"/>
      <dgm:spPr/>
      <dgm:t>
        <a:bodyPr/>
        <a:lstStyle/>
        <a:p>
          <a:endParaRPr lang="en-US"/>
        </a:p>
      </dgm:t>
    </dgm:pt>
    <dgm:pt modelId="{909A6604-426F-1242-B3C4-DA0B1F82EF56}" type="pres">
      <dgm:prSet presAssocID="{F4A5F995-4463-498D-B587-5584892C667A}" presName="imgShp" presStyleLbl="fgImgPlace1" presStyleIdx="3" presStyleCnt="5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E471A09-F67C-2C4C-B752-5C83C0459768}" type="pres">
      <dgm:prSet presAssocID="{F4A5F995-4463-498D-B587-5584892C667A}" presName="txShp" presStyleLbl="node1" presStyleIdx="3" presStyleCnt="5" custScaleX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1B8AD-34E2-A94E-8EB2-5BC58E09C441}" type="pres">
      <dgm:prSet presAssocID="{CBA46E0D-973F-418C-8D37-28F1BCACA14B}" presName="spacing" presStyleCnt="0"/>
      <dgm:spPr/>
      <dgm:t>
        <a:bodyPr/>
        <a:lstStyle/>
        <a:p>
          <a:endParaRPr lang="en-US"/>
        </a:p>
      </dgm:t>
    </dgm:pt>
    <dgm:pt modelId="{5B414452-4FED-B34E-9324-256021655A08}" type="pres">
      <dgm:prSet presAssocID="{CC41E22C-88BD-4329-99F6-D2339C79C648}" presName="composite" presStyleCnt="0"/>
      <dgm:spPr/>
      <dgm:t>
        <a:bodyPr/>
        <a:lstStyle/>
        <a:p>
          <a:endParaRPr lang="en-US"/>
        </a:p>
      </dgm:t>
    </dgm:pt>
    <dgm:pt modelId="{DD7D08B0-1A23-DD43-BF6B-9EF365688BD0}" type="pres">
      <dgm:prSet presAssocID="{CC41E22C-88BD-4329-99F6-D2339C79C648}" presName="imgShp" presStyleLbl="fgImgPlace1" presStyleIdx="4" presStyleCnt="5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E8EDE66-198C-B84D-8A49-1CB5B6C0E848}" type="pres">
      <dgm:prSet presAssocID="{CC41E22C-88BD-4329-99F6-D2339C79C648}" presName="txShp" presStyleLbl="node1" presStyleIdx="4" presStyleCnt="5" custScaleX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D5A85-1BE1-4799-8700-6510DD2EC9E3}" srcId="{C4C36903-0C76-4735-AEBF-D0A600E084D4}" destId="{BE66B448-EDC3-4265-B81C-8DEBDF18258D}" srcOrd="2" destOrd="0" parTransId="{42E29C2B-7BF8-4592-A9D9-9BE55D9D1542}" sibTransId="{C34EA7F2-4DEB-4FE1-8DC2-66147E6B6149}"/>
    <dgm:cxn modelId="{190BD099-7C16-400D-BC8D-DEC83D53A94D}" srcId="{C4C36903-0C76-4735-AEBF-D0A600E084D4}" destId="{F4A5F995-4463-498D-B587-5584892C667A}" srcOrd="3" destOrd="0" parTransId="{351FB179-B96D-40CA-8FAC-B863E82A418F}" sibTransId="{CBA46E0D-973F-418C-8D37-28F1BCACA14B}"/>
    <dgm:cxn modelId="{EBFC5BEB-E394-4A69-BA22-41E6A945A899}" type="presOf" srcId="{CC41E22C-88BD-4329-99F6-D2339C79C648}" destId="{0E8EDE66-198C-B84D-8A49-1CB5B6C0E848}" srcOrd="0" destOrd="0" presId="urn:microsoft.com/office/officeart/2005/8/layout/vList3#1"/>
    <dgm:cxn modelId="{46BAFC24-D0A9-434B-8DB4-A75D0742153F}" srcId="{C4C36903-0C76-4735-AEBF-D0A600E084D4}" destId="{0A8021D1-FC6E-44A6-8BA1-453E0FB3618C}" srcOrd="0" destOrd="0" parTransId="{B64293F5-1E98-421A-B395-3522821A26F1}" sibTransId="{2DF8A4FA-3193-457B-97FC-E6FC095A0289}"/>
    <dgm:cxn modelId="{86891694-F1C8-447A-A5F2-39F5C1473E50}" type="presOf" srcId="{0A8021D1-FC6E-44A6-8BA1-453E0FB3618C}" destId="{45C2B4EC-30E4-664E-96F4-097E95935B43}" srcOrd="0" destOrd="0" presId="urn:microsoft.com/office/officeart/2005/8/layout/vList3#1"/>
    <dgm:cxn modelId="{5346D25A-D7A2-481E-854C-AB29EC343918}" type="presOf" srcId="{BE66B448-EDC3-4265-B81C-8DEBDF18258D}" destId="{B1FC1E68-3DFA-D043-AFA4-66DF62C1280B}" srcOrd="0" destOrd="0" presId="urn:microsoft.com/office/officeart/2005/8/layout/vList3#1"/>
    <dgm:cxn modelId="{1CA49441-7824-4612-9E7E-0287096C0602}" type="presOf" srcId="{C4C36903-0C76-4735-AEBF-D0A600E084D4}" destId="{941C833A-2592-DA40-AED2-3B823615CD0C}" srcOrd="0" destOrd="0" presId="urn:microsoft.com/office/officeart/2005/8/layout/vList3#1"/>
    <dgm:cxn modelId="{0E23C219-3A0B-40AE-BC6D-10DCF18272C0}" srcId="{C4C36903-0C76-4735-AEBF-D0A600E084D4}" destId="{258B37B6-1114-477A-82E1-D4702FADDFB7}" srcOrd="1" destOrd="0" parTransId="{9A40BE0F-2B0C-4379-95C9-22014584B6F6}" sibTransId="{EE9C29EC-99E1-46AE-A3B9-A72885B55340}"/>
    <dgm:cxn modelId="{B3A4FACB-9FDE-49DB-9F71-8D99E6BC5B7A}" srcId="{C4C36903-0C76-4735-AEBF-D0A600E084D4}" destId="{CC41E22C-88BD-4329-99F6-D2339C79C648}" srcOrd="4" destOrd="0" parTransId="{CBB22B4B-9124-4679-962E-E3439FE1B9C5}" sibTransId="{8980964E-6563-4F83-888E-2314D86D3338}"/>
    <dgm:cxn modelId="{56919A03-F391-4C59-8ED4-EFFA4BCFE4C8}" type="presOf" srcId="{F4A5F995-4463-498D-B587-5584892C667A}" destId="{3E471A09-F67C-2C4C-B752-5C83C0459768}" srcOrd="0" destOrd="0" presId="urn:microsoft.com/office/officeart/2005/8/layout/vList3#1"/>
    <dgm:cxn modelId="{7C82E3F7-17C2-4DDA-9401-BF940E37EECE}" type="presOf" srcId="{258B37B6-1114-477A-82E1-D4702FADDFB7}" destId="{20E3DA31-C8F1-7E47-BA63-1C69AC2B5F4E}" srcOrd="0" destOrd="0" presId="urn:microsoft.com/office/officeart/2005/8/layout/vList3#1"/>
    <dgm:cxn modelId="{273D7330-AA21-4AF2-A6D5-D61DBD6A3A3C}" type="presParOf" srcId="{941C833A-2592-DA40-AED2-3B823615CD0C}" destId="{CCECFAAF-B482-2744-A846-D68D150821A9}" srcOrd="0" destOrd="0" presId="urn:microsoft.com/office/officeart/2005/8/layout/vList3#1"/>
    <dgm:cxn modelId="{E4B44385-19A1-40AE-B74B-61A47E8C566F}" type="presParOf" srcId="{CCECFAAF-B482-2744-A846-D68D150821A9}" destId="{216E61D6-8D20-134C-A86E-AE29345AAF15}" srcOrd="0" destOrd="0" presId="urn:microsoft.com/office/officeart/2005/8/layout/vList3#1"/>
    <dgm:cxn modelId="{52217F10-3318-4730-9682-71B5AE37E8D6}" type="presParOf" srcId="{CCECFAAF-B482-2744-A846-D68D150821A9}" destId="{45C2B4EC-30E4-664E-96F4-097E95935B43}" srcOrd="1" destOrd="0" presId="urn:microsoft.com/office/officeart/2005/8/layout/vList3#1"/>
    <dgm:cxn modelId="{BFD7E70E-CD92-4999-965B-1BAF3B1EBDD0}" type="presParOf" srcId="{941C833A-2592-DA40-AED2-3B823615CD0C}" destId="{E54039E0-1560-6847-83B4-6AD2955DCAF3}" srcOrd="1" destOrd="0" presId="urn:microsoft.com/office/officeart/2005/8/layout/vList3#1"/>
    <dgm:cxn modelId="{7DF225BB-21BE-405B-A3C0-7F80FEAD910F}" type="presParOf" srcId="{941C833A-2592-DA40-AED2-3B823615CD0C}" destId="{87A2B261-C225-7949-91F5-A948598A7B1D}" srcOrd="2" destOrd="0" presId="urn:microsoft.com/office/officeart/2005/8/layout/vList3#1"/>
    <dgm:cxn modelId="{318AE325-2067-4CA7-B4F1-802551A55505}" type="presParOf" srcId="{87A2B261-C225-7949-91F5-A948598A7B1D}" destId="{C5BA7E8E-BE60-8946-9EC9-6C2749598E06}" srcOrd="0" destOrd="0" presId="urn:microsoft.com/office/officeart/2005/8/layout/vList3#1"/>
    <dgm:cxn modelId="{EC30E6DC-2904-4674-8067-3AAF508EFC05}" type="presParOf" srcId="{87A2B261-C225-7949-91F5-A948598A7B1D}" destId="{20E3DA31-C8F1-7E47-BA63-1C69AC2B5F4E}" srcOrd="1" destOrd="0" presId="urn:microsoft.com/office/officeart/2005/8/layout/vList3#1"/>
    <dgm:cxn modelId="{6F144161-ADE0-439B-90BE-2122C6BD5F04}" type="presParOf" srcId="{941C833A-2592-DA40-AED2-3B823615CD0C}" destId="{C1DB0DB1-58FE-E54B-8F55-D68A407B357F}" srcOrd="3" destOrd="0" presId="urn:microsoft.com/office/officeart/2005/8/layout/vList3#1"/>
    <dgm:cxn modelId="{F11834EE-4629-462F-88D2-984637E58FCF}" type="presParOf" srcId="{941C833A-2592-DA40-AED2-3B823615CD0C}" destId="{AB04AB91-0A3F-C04F-9213-752B4A345E92}" srcOrd="4" destOrd="0" presId="urn:microsoft.com/office/officeart/2005/8/layout/vList3#1"/>
    <dgm:cxn modelId="{37953E2F-22C4-4F07-B76C-3A6FE314522E}" type="presParOf" srcId="{AB04AB91-0A3F-C04F-9213-752B4A345E92}" destId="{497BAEBA-FDA8-1042-9A34-A82BF9BD41E3}" srcOrd="0" destOrd="0" presId="urn:microsoft.com/office/officeart/2005/8/layout/vList3#1"/>
    <dgm:cxn modelId="{747AA4E9-C052-4E00-A753-4FF7622250F0}" type="presParOf" srcId="{AB04AB91-0A3F-C04F-9213-752B4A345E92}" destId="{B1FC1E68-3DFA-D043-AFA4-66DF62C1280B}" srcOrd="1" destOrd="0" presId="urn:microsoft.com/office/officeart/2005/8/layout/vList3#1"/>
    <dgm:cxn modelId="{6484F46F-E595-456D-956F-F4772DCE13F1}" type="presParOf" srcId="{941C833A-2592-DA40-AED2-3B823615CD0C}" destId="{4A9D5AD0-BBE3-1E4C-8F07-7AA49AC25C94}" srcOrd="5" destOrd="0" presId="urn:microsoft.com/office/officeart/2005/8/layout/vList3#1"/>
    <dgm:cxn modelId="{B3671FB6-E8C9-4F10-99B4-FB18ED635C2A}" type="presParOf" srcId="{941C833A-2592-DA40-AED2-3B823615CD0C}" destId="{8F8E55F1-1C5E-DF43-9986-A5A1C9160396}" srcOrd="6" destOrd="0" presId="urn:microsoft.com/office/officeart/2005/8/layout/vList3#1"/>
    <dgm:cxn modelId="{9E902A89-8C31-4AC4-B94C-5AC6E87E3118}" type="presParOf" srcId="{8F8E55F1-1C5E-DF43-9986-A5A1C9160396}" destId="{909A6604-426F-1242-B3C4-DA0B1F82EF56}" srcOrd="0" destOrd="0" presId="urn:microsoft.com/office/officeart/2005/8/layout/vList3#1"/>
    <dgm:cxn modelId="{54A91B42-A390-49ED-8652-D3501B9EFC4E}" type="presParOf" srcId="{8F8E55F1-1C5E-DF43-9986-A5A1C9160396}" destId="{3E471A09-F67C-2C4C-B752-5C83C0459768}" srcOrd="1" destOrd="0" presId="urn:microsoft.com/office/officeart/2005/8/layout/vList3#1"/>
    <dgm:cxn modelId="{5B921697-85F1-4E24-9D8A-05DC6CBF8335}" type="presParOf" srcId="{941C833A-2592-DA40-AED2-3B823615CD0C}" destId="{1D31B8AD-34E2-A94E-8EB2-5BC58E09C441}" srcOrd="7" destOrd="0" presId="urn:microsoft.com/office/officeart/2005/8/layout/vList3#1"/>
    <dgm:cxn modelId="{5AB0AEE0-D186-42D9-9727-7558557504DB}" type="presParOf" srcId="{941C833A-2592-DA40-AED2-3B823615CD0C}" destId="{5B414452-4FED-B34E-9324-256021655A08}" srcOrd="8" destOrd="0" presId="urn:microsoft.com/office/officeart/2005/8/layout/vList3#1"/>
    <dgm:cxn modelId="{445BF587-A0D7-4CB7-8464-9D8583C26762}" type="presParOf" srcId="{5B414452-4FED-B34E-9324-256021655A08}" destId="{DD7D08B0-1A23-DD43-BF6B-9EF365688BD0}" srcOrd="0" destOrd="0" presId="urn:microsoft.com/office/officeart/2005/8/layout/vList3#1"/>
    <dgm:cxn modelId="{D725FBD6-0259-4819-8127-BDF8C7E9E22A}" type="presParOf" srcId="{5B414452-4FED-B34E-9324-256021655A08}" destId="{0E8EDE66-198C-B84D-8A49-1CB5B6C0E84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BBBE3-A340-4529-9048-6377D523651D}" type="doc">
      <dgm:prSet loTypeId="urn:microsoft.com/office/officeart/2005/8/layout/bProcess4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459A83C1-482E-4FFD-9F9F-AA2EA6DE2786}">
      <dgm:prSet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1600" b="1" dirty="0" err="1" smtClean="0"/>
            <a:t>Vấn</a:t>
          </a:r>
          <a:r>
            <a:rPr lang="en-GB" sz="1600" b="1" dirty="0" smtClean="0"/>
            <a:t> </a:t>
          </a:r>
          <a:r>
            <a:rPr lang="en-GB" sz="1600" b="1" dirty="0" err="1" smtClean="0"/>
            <a:t>đề</a:t>
          </a:r>
          <a:r>
            <a:rPr lang="en-GB" sz="1600" b="1" dirty="0" smtClean="0"/>
            <a:t> </a:t>
          </a:r>
          <a:r>
            <a:rPr lang="en-GB" sz="1600" b="1" dirty="0" err="1" smtClean="0"/>
            <a:t>nghiên</a:t>
          </a:r>
          <a:r>
            <a:rPr lang="en-GB" sz="1600" b="1" dirty="0" smtClean="0"/>
            <a:t> </a:t>
          </a:r>
          <a:r>
            <a:rPr lang="en-GB" sz="1600" b="1" dirty="0" err="1" smtClean="0"/>
            <a:t>cứu</a:t>
          </a:r>
          <a:r>
            <a:rPr lang="en-GB" sz="1600" b="1" dirty="0" smtClean="0"/>
            <a:t> </a:t>
          </a:r>
          <a:r>
            <a:rPr lang="en-GB" sz="1600" b="1" dirty="0" err="1" smtClean="0"/>
            <a:t>rộng</a:t>
          </a:r>
          <a:endParaRPr lang="en-GB" sz="1600" b="1" dirty="0"/>
        </a:p>
      </dgm:t>
    </dgm:pt>
    <dgm:pt modelId="{0ED1DF4B-5989-45B7-A617-9921893CD562}" type="parTrans" cxnId="{87D516CD-57E0-4072-BF74-AADA7735D9FE}">
      <dgm:prSet/>
      <dgm:spPr/>
      <dgm:t>
        <a:bodyPr/>
        <a:lstStyle/>
        <a:p>
          <a:endParaRPr lang="en-GB" sz="1600"/>
        </a:p>
      </dgm:t>
    </dgm:pt>
    <dgm:pt modelId="{2B98F8B7-2D33-4141-9CE9-5F7C7D03B96E}" type="sibTrans" cxnId="{87D516CD-57E0-4072-BF74-AADA7735D9F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600"/>
        </a:p>
      </dgm:t>
    </dgm:pt>
    <dgm:pt modelId="{0B63F8C7-F084-4A04-97F2-E40298255AA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GB" sz="1600" b="1" dirty="0" err="1" smtClean="0"/>
            <a:t>Tổng</a:t>
          </a:r>
          <a:r>
            <a:rPr lang="en-GB" sz="1600" b="1" dirty="0" smtClean="0"/>
            <a:t> </a:t>
          </a:r>
          <a:r>
            <a:rPr lang="en-GB" sz="1600" b="1" dirty="0" err="1" smtClean="0"/>
            <a:t>thuật</a:t>
          </a:r>
          <a:r>
            <a:rPr lang="en-GB" sz="1600" b="1" dirty="0" smtClean="0"/>
            <a:t> </a:t>
          </a:r>
          <a:r>
            <a:rPr lang="en-GB" sz="1600" b="1" dirty="0" err="1" smtClean="0"/>
            <a:t>tài</a:t>
          </a:r>
          <a:r>
            <a:rPr lang="en-GB" sz="1600" b="1" dirty="0" smtClean="0"/>
            <a:t> </a:t>
          </a:r>
          <a:r>
            <a:rPr lang="en-GB" sz="1600" b="1" dirty="0" err="1" smtClean="0"/>
            <a:t>liệu</a:t>
          </a:r>
          <a:endParaRPr lang="en-GB" sz="1600" b="1" dirty="0"/>
        </a:p>
      </dgm:t>
    </dgm:pt>
    <dgm:pt modelId="{551442EE-9618-4A93-8D36-8A00348A672B}" type="parTrans" cxnId="{87DF31DA-8205-4373-B5B5-FDA520F4CF4D}">
      <dgm:prSet/>
      <dgm:spPr/>
      <dgm:t>
        <a:bodyPr/>
        <a:lstStyle/>
        <a:p>
          <a:endParaRPr lang="en-GB" sz="1600"/>
        </a:p>
      </dgm:t>
    </dgm:pt>
    <dgm:pt modelId="{048DC6C8-C098-4B7C-ACBF-96B965989AAB}" type="sibTrans" cxnId="{87DF31DA-8205-4373-B5B5-FDA520F4CF4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600"/>
        </a:p>
      </dgm:t>
    </dgm:pt>
    <dgm:pt modelId="{A3A8037B-A736-4634-B618-0290EA88C16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GB" sz="1600" b="1" dirty="0" err="1" smtClean="0"/>
            <a:t>Câu</a:t>
          </a:r>
          <a:r>
            <a:rPr lang="en-GB" sz="1600" b="1" dirty="0" smtClean="0"/>
            <a:t> </a:t>
          </a:r>
          <a:r>
            <a:rPr lang="en-GB" sz="1600" b="1" dirty="0" err="1" smtClean="0"/>
            <a:t>hỏi</a:t>
          </a:r>
          <a:r>
            <a:rPr lang="en-GB" sz="1600" b="1" dirty="0" smtClean="0"/>
            <a:t>/</a:t>
          </a:r>
          <a:r>
            <a:rPr lang="en-GB" sz="1600" b="1" dirty="0" err="1" smtClean="0"/>
            <a:t>vấn</a:t>
          </a:r>
          <a:r>
            <a:rPr lang="en-GB" sz="1600" b="1" dirty="0" smtClean="0"/>
            <a:t> </a:t>
          </a:r>
          <a:r>
            <a:rPr lang="en-GB" sz="1600" b="1" dirty="0" err="1" smtClean="0"/>
            <a:t>đề</a:t>
          </a:r>
          <a:r>
            <a:rPr lang="en-GB" sz="1600" b="1" dirty="0" smtClean="0"/>
            <a:t> </a:t>
          </a:r>
          <a:r>
            <a:rPr lang="en-GB" sz="1600" b="1" dirty="0" err="1" smtClean="0"/>
            <a:t>nghiên</a:t>
          </a:r>
          <a:r>
            <a:rPr lang="en-GB" sz="1600" b="1" dirty="0" smtClean="0"/>
            <a:t> </a:t>
          </a:r>
          <a:r>
            <a:rPr lang="en-GB" sz="1600" b="1" dirty="0" err="1" smtClean="0"/>
            <a:t>cứu</a:t>
          </a:r>
          <a:r>
            <a:rPr lang="en-GB" sz="1600" b="1" dirty="0" smtClean="0"/>
            <a:t> </a:t>
          </a:r>
          <a:r>
            <a:rPr lang="en-GB" sz="1600" b="1" dirty="0" err="1" smtClean="0"/>
            <a:t>cụ</a:t>
          </a:r>
          <a:r>
            <a:rPr lang="en-GB" sz="1600" b="1" dirty="0" smtClean="0"/>
            <a:t> </a:t>
          </a:r>
          <a:r>
            <a:rPr lang="en-GB" sz="1600" b="1" dirty="0" err="1" smtClean="0"/>
            <a:t>thể</a:t>
          </a:r>
          <a:endParaRPr lang="en-GB" sz="1600" b="1" dirty="0"/>
        </a:p>
      </dgm:t>
    </dgm:pt>
    <dgm:pt modelId="{54105824-7906-446D-97F3-05F832710FC7}" type="parTrans" cxnId="{4354EBF8-76F5-437D-94D3-A945D824E947}">
      <dgm:prSet/>
      <dgm:spPr/>
      <dgm:t>
        <a:bodyPr/>
        <a:lstStyle/>
        <a:p>
          <a:endParaRPr lang="en-GB" sz="1600"/>
        </a:p>
      </dgm:t>
    </dgm:pt>
    <dgm:pt modelId="{DB20EAF8-6B4E-4BED-A85F-2BF3F7B5EC95}" type="sibTrans" cxnId="{4354EBF8-76F5-437D-94D3-A945D824E94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600"/>
        </a:p>
      </dgm:t>
    </dgm:pt>
    <dgm:pt modelId="{7C417806-5BC0-4B87-8FAF-9CAACC221DA1}">
      <dgm:prSet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1600" b="1" dirty="0" err="1" smtClean="0"/>
            <a:t>Xác</a:t>
          </a:r>
          <a:r>
            <a:rPr lang="en-GB" sz="1600" b="1" dirty="0" smtClean="0"/>
            <a:t> </a:t>
          </a:r>
          <a:r>
            <a:rPr lang="en-GB" sz="1600" b="1" dirty="0" err="1" smtClean="0"/>
            <a:t>định</a:t>
          </a:r>
          <a:r>
            <a:rPr lang="en-GB" sz="1600" b="1" dirty="0" smtClean="0"/>
            <a:t> </a:t>
          </a:r>
          <a:r>
            <a:rPr lang="en-GB" sz="1600" b="1" dirty="0" err="1" smtClean="0"/>
            <a:t>giả</a:t>
          </a:r>
          <a:r>
            <a:rPr lang="en-GB" sz="1600" b="1" dirty="0" smtClean="0"/>
            <a:t> </a:t>
          </a:r>
          <a:r>
            <a:rPr lang="en-GB" sz="1600" b="1" dirty="0" err="1" smtClean="0"/>
            <a:t>thiết</a:t>
          </a:r>
          <a:r>
            <a:rPr lang="en-GB" sz="1600" b="1" dirty="0" smtClean="0"/>
            <a:t> , </a:t>
          </a:r>
          <a:r>
            <a:rPr lang="en-GB" sz="1600" b="1" dirty="0" err="1" smtClean="0"/>
            <a:t>phương</a:t>
          </a:r>
          <a:r>
            <a:rPr lang="en-GB" sz="1600" b="1" dirty="0" smtClean="0"/>
            <a:t> </a:t>
          </a:r>
          <a:r>
            <a:rPr lang="en-GB" sz="1600" b="1" dirty="0" err="1" smtClean="0"/>
            <a:t>pháp</a:t>
          </a:r>
          <a:r>
            <a:rPr lang="en-GB" sz="1600" b="1" dirty="0" smtClean="0"/>
            <a:t> </a:t>
          </a:r>
          <a:endParaRPr lang="en-GB" sz="1600" b="1" dirty="0"/>
        </a:p>
      </dgm:t>
    </dgm:pt>
    <dgm:pt modelId="{3BB202A3-626B-4D5B-88AB-0E23447C9109}" type="parTrans" cxnId="{3D122D3E-8928-4522-ABE2-37239A8042E2}">
      <dgm:prSet/>
      <dgm:spPr/>
      <dgm:t>
        <a:bodyPr/>
        <a:lstStyle/>
        <a:p>
          <a:endParaRPr lang="en-GB" sz="1600"/>
        </a:p>
      </dgm:t>
    </dgm:pt>
    <dgm:pt modelId="{900CEC24-79FE-461A-99E3-D021155BA2B1}" type="sibTrans" cxnId="{3D122D3E-8928-4522-ABE2-37239A8042E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600"/>
        </a:p>
      </dgm:t>
    </dgm:pt>
    <dgm:pt modelId="{F37775D3-318A-4322-82E2-F72ECB4CBB6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GB" sz="1600" b="1" dirty="0" err="1" smtClean="0"/>
            <a:t>Tiến</a:t>
          </a:r>
          <a:r>
            <a:rPr lang="en-GB" sz="1600" b="1" dirty="0" smtClean="0"/>
            <a:t> </a:t>
          </a:r>
          <a:r>
            <a:rPr lang="en-GB" sz="1600" b="1" dirty="0" err="1" smtClean="0"/>
            <a:t>hành</a:t>
          </a:r>
          <a:r>
            <a:rPr lang="en-GB" sz="1600" b="1" dirty="0" smtClean="0"/>
            <a:t> </a:t>
          </a:r>
          <a:r>
            <a:rPr lang="en-GB" sz="1600" b="1" dirty="0" err="1" smtClean="0"/>
            <a:t>nghiên</a:t>
          </a:r>
          <a:r>
            <a:rPr lang="en-GB" sz="1600" b="1" dirty="0" smtClean="0"/>
            <a:t> </a:t>
          </a:r>
          <a:r>
            <a:rPr lang="en-GB" sz="1600" b="1" dirty="0" err="1" smtClean="0"/>
            <a:t>cứu</a:t>
          </a:r>
          <a:endParaRPr lang="en-GB" sz="1600" b="1" dirty="0"/>
        </a:p>
      </dgm:t>
    </dgm:pt>
    <dgm:pt modelId="{3BF7B7DB-A249-4EB1-88F2-745FF9C1A19B}" type="parTrans" cxnId="{AC07045C-F763-456A-9413-C3761F587CBC}">
      <dgm:prSet/>
      <dgm:spPr/>
      <dgm:t>
        <a:bodyPr/>
        <a:lstStyle/>
        <a:p>
          <a:endParaRPr lang="en-GB" sz="1600"/>
        </a:p>
      </dgm:t>
    </dgm:pt>
    <dgm:pt modelId="{88E6E3FF-2AE9-41F7-AC2B-7A85D79F1FA5}" type="sibTrans" cxnId="{AC07045C-F763-456A-9413-C3761F587CB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600"/>
        </a:p>
      </dgm:t>
    </dgm:pt>
    <dgm:pt modelId="{A320E7BE-CD91-471B-BA3E-979AA536A4C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GB" sz="1600" b="1" dirty="0" err="1" smtClean="0"/>
            <a:t>Viết</a:t>
          </a:r>
          <a:r>
            <a:rPr lang="en-GB" sz="1600" b="1" dirty="0" smtClean="0"/>
            <a:t> </a:t>
          </a:r>
          <a:r>
            <a:rPr lang="en-US" sz="1600" b="1" dirty="0" err="1" smtClean="0"/>
            <a:t>đề</a:t>
          </a:r>
          <a:r>
            <a:rPr lang="en-US" sz="1600" b="1" dirty="0" smtClean="0"/>
            <a:t> </a:t>
          </a:r>
          <a:r>
            <a:rPr lang="en-US" sz="1600" b="1" dirty="0" err="1" smtClean="0"/>
            <a:t>cương</a:t>
          </a:r>
          <a:r>
            <a:rPr lang="en-US" sz="1600" b="1" dirty="0" smtClean="0"/>
            <a:t> </a:t>
          </a:r>
          <a:r>
            <a:rPr lang="en-US" sz="1600" b="1" dirty="0" err="1" smtClean="0"/>
            <a:t>phù</a:t>
          </a:r>
          <a:r>
            <a:rPr lang="en-US" sz="1600" b="1" dirty="0" smtClean="0"/>
            <a:t> </a:t>
          </a:r>
          <a:r>
            <a:rPr lang="en-US" sz="1600" b="1" dirty="0" err="1" smtClean="0"/>
            <a:t>hợp</a:t>
          </a:r>
          <a:r>
            <a:rPr lang="en-US" sz="1600" b="1" dirty="0" smtClean="0"/>
            <a:t> </a:t>
          </a:r>
          <a:r>
            <a:rPr lang="en-US" sz="1600" b="1" dirty="0" err="1" smtClean="0"/>
            <a:t>với</a:t>
          </a:r>
          <a:r>
            <a:rPr lang="en-US" sz="1600" b="1" dirty="0" smtClean="0"/>
            <a:t> </a:t>
          </a:r>
          <a:r>
            <a:rPr lang="en-US" sz="1600" b="1" dirty="0" err="1" smtClean="0"/>
            <a:t>câu</a:t>
          </a:r>
          <a:r>
            <a:rPr lang="en-US" sz="1600" b="1" dirty="0" smtClean="0"/>
            <a:t> </a:t>
          </a:r>
          <a:r>
            <a:rPr lang="en-US" sz="1600" b="1" dirty="0" err="1" smtClean="0"/>
            <a:t>hỏi</a:t>
          </a:r>
          <a:r>
            <a:rPr lang="en-US" sz="1600" b="1" dirty="0" smtClean="0"/>
            <a:t> </a:t>
          </a:r>
          <a:r>
            <a:rPr lang="en-US" sz="1600" b="1" dirty="0" err="1" smtClean="0"/>
            <a:t>nghiên</a:t>
          </a:r>
          <a:r>
            <a:rPr lang="en-US" sz="1600" b="1" dirty="0" smtClean="0"/>
            <a:t> </a:t>
          </a:r>
          <a:r>
            <a:rPr lang="en-US" sz="1600" b="1" dirty="0" err="1" smtClean="0"/>
            <a:t>cứu</a:t>
          </a:r>
          <a:endParaRPr lang="en-GB" sz="1600" b="1" dirty="0"/>
        </a:p>
      </dgm:t>
    </dgm:pt>
    <dgm:pt modelId="{51E8884E-282A-45E4-B8B6-42FDA20CA88B}" type="parTrans" cxnId="{B73C9634-8C6F-4B7A-A01A-B855E8CF4643}">
      <dgm:prSet/>
      <dgm:spPr/>
      <dgm:t>
        <a:bodyPr/>
        <a:lstStyle/>
        <a:p>
          <a:endParaRPr lang="en-GB" sz="1600"/>
        </a:p>
      </dgm:t>
    </dgm:pt>
    <dgm:pt modelId="{DCC1EF66-E1B6-4554-95C1-D590EA01B249}" type="sibTrans" cxnId="{B73C9634-8C6F-4B7A-A01A-B855E8CF464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600"/>
        </a:p>
      </dgm:t>
    </dgm:pt>
    <dgm:pt modelId="{9CAB9F25-A0A5-4BAF-91DE-09FEE39B6103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GB" sz="1600" b="1" dirty="0" err="1" smtClean="0"/>
            <a:t>Diễn</a:t>
          </a:r>
          <a:r>
            <a:rPr lang="en-GB" sz="1600" b="1" dirty="0" smtClean="0"/>
            <a:t> </a:t>
          </a:r>
          <a:r>
            <a:rPr lang="en-GB" sz="1600" b="1" dirty="0" err="1" smtClean="0"/>
            <a:t>giải</a:t>
          </a:r>
          <a:r>
            <a:rPr lang="en-GB" sz="1600" b="1" dirty="0" smtClean="0"/>
            <a:t> </a:t>
          </a:r>
          <a:r>
            <a:rPr lang="en-GB" sz="1600" b="1" dirty="0" err="1" smtClean="0"/>
            <a:t>và</a:t>
          </a:r>
          <a:r>
            <a:rPr lang="en-GB" sz="1600" b="1" dirty="0" smtClean="0"/>
            <a:t> </a:t>
          </a:r>
          <a:r>
            <a:rPr lang="en-GB" sz="1600" b="1" dirty="0" err="1" smtClean="0"/>
            <a:t>kết</a:t>
          </a:r>
          <a:r>
            <a:rPr lang="en-GB" sz="1600" b="1" dirty="0" smtClean="0"/>
            <a:t> </a:t>
          </a:r>
          <a:r>
            <a:rPr lang="en-GB" sz="1600" b="1" dirty="0" err="1" smtClean="0"/>
            <a:t>luận</a:t>
          </a:r>
          <a:r>
            <a:rPr lang="en-GB" sz="1600" b="1" dirty="0" smtClean="0"/>
            <a:t> </a:t>
          </a:r>
          <a:r>
            <a:rPr lang="en-GB" sz="1600" b="1" dirty="0" err="1" smtClean="0"/>
            <a:t>về</a:t>
          </a:r>
          <a:r>
            <a:rPr lang="en-GB" sz="1600" b="1" dirty="0" smtClean="0"/>
            <a:t> </a:t>
          </a:r>
          <a:r>
            <a:rPr lang="en-GB" sz="1600" b="1" dirty="0" err="1" smtClean="0"/>
            <a:t>kết</a:t>
          </a:r>
          <a:r>
            <a:rPr lang="en-GB" sz="1600" b="1" dirty="0" smtClean="0"/>
            <a:t> </a:t>
          </a:r>
          <a:r>
            <a:rPr lang="en-GB" sz="1600" b="1" dirty="0" err="1" smtClean="0"/>
            <a:t>quả</a:t>
          </a:r>
          <a:r>
            <a:rPr lang="en-GB" sz="1600" b="1" dirty="0" smtClean="0"/>
            <a:t> </a:t>
          </a:r>
          <a:r>
            <a:rPr lang="en-GB" sz="1600" b="1" dirty="0" err="1" smtClean="0"/>
            <a:t>nghiên</a:t>
          </a:r>
          <a:r>
            <a:rPr lang="en-GB" sz="1600" b="1" dirty="0" smtClean="0"/>
            <a:t> </a:t>
          </a:r>
          <a:r>
            <a:rPr lang="en-GB" sz="1600" b="1" dirty="0" err="1" smtClean="0"/>
            <a:t>cứu</a:t>
          </a:r>
          <a:endParaRPr lang="en-GB" sz="1600" b="1" dirty="0"/>
        </a:p>
      </dgm:t>
    </dgm:pt>
    <dgm:pt modelId="{E9E9D5DA-D35C-4FCB-8632-CB586BA5A688}" type="parTrans" cxnId="{9D4939AE-E1C7-4EC7-A50C-053013897E98}">
      <dgm:prSet/>
      <dgm:spPr/>
      <dgm:t>
        <a:bodyPr/>
        <a:lstStyle/>
        <a:p>
          <a:endParaRPr lang="en-GB" sz="1600"/>
        </a:p>
      </dgm:t>
    </dgm:pt>
    <dgm:pt modelId="{BE65ED2C-1A82-4137-813B-E8809A9F76DE}" type="sibTrans" cxnId="{9D4939AE-E1C7-4EC7-A50C-053013897E9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600"/>
        </a:p>
      </dgm:t>
    </dgm:pt>
    <dgm:pt modelId="{D8D02843-2B0D-7F41-9F8F-7199AAC6BBC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GB" sz="1600" b="1" dirty="0" err="1" smtClean="0"/>
            <a:t>Viết</a:t>
          </a:r>
          <a:r>
            <a:rPr lang="en-GB" sz="1600" b="1" dirty="0" smtClean="0"/>
            <a:t> </a:t>
          </a:r>
          <a:r>
            <a:rPr lang="en-GB" sz="1600" b="1" dirty="0" err="1" smtClean="0"/>
            <a:t>báo</a:t>
          </a:r>
          <a:r>
            <a:rPr lang="en-GB" sz="1600" b="1" dirty="0" smtClean="0"/>
            <a:t> </a:t>
          </a:r>
          <a:r>
            <a:rPr lang="en-GB" sz="1600" b="1" dirty="0" err="1" smtClean="0"/>
            <a:t>cáo</a:t>
          </a:r>
          <a:r>
            <a:rPr lang="en-GB" sz="1600" b="1" dirty="0" smtClean="0"/>
            <a:t> </a:t>
          </a:r>
          <a:r>
            <a:rPr lang="en-GB" sz="1600" b="1" dirty="0" err="1" smtClean="0"/>
            <a:t>nghiên</a:t>
          </a:r>
          <a:r>
            <a:rPr lang="en-GB" sz="1600" b="1" dirty="0" smtClean="0"/>
            <a:t> </a:t>
          </a:r>
          <a:r>
            <a:rPr lang="en-GB" sz="1600" b="1" dirty="0" err="1" smtClean="0"/>
            <a:t>cứu</a:t>
          </a:r>
          <a:endParaRPr lang="en-GB" sz="1600" b="1" dirty="0"/>
        </a:p>
      </dgm:t>
    </dgm:pt>
    <dgm:pt modelId="{C71416FC-2A02-FE43-90B9-AF9246721403}" type="parTrans" cxnId="{93ACE18C-AFDC-B341-B3B6-14870CFB249A}">
      <dgm:prSet/>
      <dgm:spPr/>
      <dgm:t>
        <a:bodyPr/>
        <a:lstStyle/>
        <a:p>
          <a:endParaRPr lang="en-US"/>
        </a:p>
      </dgm:t>
    </dgm:pt>
    <dgm:pt modelId="{12B1698E-B884-8D40-9784-B17842D75783}" type="sibTrans" cxnId="{93ACE18C-AFDC-B341-B3B6-14870CFB249A}">
      <dgm:prSet/>
      <dgm:spPr/>
      <dgm:t>
        <a:bodyPr/>
        <a:lstStyle/>
        <a:p>
          <a:endParaRPr lang="en-US"/>
        </a:p>
      </dgm:t>
    </dgm:pt>
    <dgm:pt modelId="{110B07EE-4030-4E90-A792-2345FD7AFDD9}" type="pres">
      <dgm:prSet presAssocID="{BBFBBBE3-A340-4529-9048-6377D523651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08F2ECF-0186-4DD3-80F7-EFE14E9A0A01}" type="pres">
      <dgm:prSet presAssocID="{459A83C1-482E-4FFD-9F9F-AA2EA6DE2786}" presName="compNode" presStyleCnt="0"/>
      <dgm:spPr/>
    </dgm:pt>
    <dgm:pt modelId="{43CE2E74-5E80-430A-B0F4-11A8904D6667}" type="pres">
      <dgm:prSet presAssocID="{459A83C1-482E-4FFD-9F9F-AA2EA6DE2786}" presName="dummyConnPt" presStyleCnt="0"/>
      <dgm:spPr/>
    </dgm:pt>
    <dgm:pt modelId="{710F21F2-0683-483D-9925-82AC60D74B07}" type="pres">
      <dgm:prSet presAssocID="{459A83C1-482E-4FFD-9F9F-AA2EA6DE278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43C71F-9854-4FD1-8AAB-DC8AFA0E0F39}" type="pres">
      <dgm:prSet presAssocID="{2B98F8B7-2D33-4141-9CE9-5F7C7D03B96E}" presName="sibTrans" presStyleLbl="bgSibTrans2D1" presStyleIdx="0" presStyleCnt="7"/>
      <dgm:spPr/>
      <dgm:t>
        <a:bodyPr/>
        <a:lstStyle/>
        <a:p>
          <a:endParaRPr lang="en-GB"/>
        </a:p>
      </dgm:t>
    </dgm:pt>
    <dgm:pt modelId="{6266C4B1-196D-4C2B-9898-2A919F1D9F99}" type="pres">
      <dgm:prSet presAssocID="{0B63F8C7-F084-4A04-97F2-E40298255AAD}" presName="compNode" presStyleCnt="0"/>
      <dgm:spPr/>
    </dgm:pt>
    <dgm:pt modelId="{400D9DBD-0333-4A8F-A8C8-06CFFD48CEF3}" type="pres">
      <dgm:prSet presAssocID="{0B63F8C7-F084-4A04-97F2-E40298255AAD}" presName="dummyConnPt" presStyleCnt="0"/>
      <dgm:spPr/>
    </dgm:pt>
    <dgm:pt modelId="{744BD667-F7BE-4D44-ADD3-62BBD7714B09}" type="pres">
      <dgm:prSet presAssocID="{0B63F8C7-F084-4A04-97F2-E40298255AA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13F05-2A09-4AB9-8F31-AFCAB403EE7D}" type="pres">
      <dgm:prSet presAssocID="{048DC6C8-C098-4B7C-ACBF-96B965989AAB}" presName="sibTrans" presStyleLbl="bgSibTrans2D1" presStyleIdx="1" presStyleCnt="7"/>
      <dgm:spPr/>
      <dgm:t>
        <a:bodyPr/>
        <a:lstStyle/>
        <a:p>
          <a:endParaRPr lang="en-GB"/>
        </a:p>
      </dgm:t>
    </dgm:pt>
    <dgm:pt modelId="{D40E4E4F-1E21-4833-989B-969FB0B7997A}" type="pres">
      <dgm:prSet presAssocID="{A3A8037B-A736-4634-B618-0290EA88C16D}" presName="compNode" presStyleCnt="0"/>
      <dgm:spPr/>
    </dgm:pt>
    <dgm:pt modelId="{FF08D2FE-E65C-42A1-B577-57F17FA2E581}" type="pres">
      <dgm:prSet presAssocID="{A3A8037B-A736-4634-B618-0290EA88C16D}" presName="dummyConnPt" presStyleCnt="0"/>
      <dgm:spPr/>
    </dgm:pt>
    <dgm:pt modelId="{8CD7AC90-FC56-4C7E-B093-147F7673F58D}" type="pres">
      <dgm:prSet presAssocID="{A3A8037B-A736-4634-B618-0290EA88C16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A6B66-C1E5-4015-8C01-16F536E2DCE0}" type="pres">
      <dgm:prSet presAssocID="{DB20EAF8-6B4E-4BED-A85F-2BF3F7B5EC95}" presName="sibTrans" presStyleLbl="bgSibTrans2D1" presStyleIdx="2" presStyleCnt="7"/>
      <dgm:spPr/>
      <dgm:t>
        <a:bodyPr/>
        <a:lstStyle/>
        <a:p>
          <a:endParaRPr lang="en-GB"/>
        </a:p>
      </dgm:t>
    </dgm:pt>
    <dgm:pt modelId="{0B694E0F-2703-4F7A-B16B-DCEC9BDD40E3}" type="pres">
      <dgm:prSet presAssocID="{7C417806-5BC0-4B87-8FAF-9CAACC221DA1}" presName="compNode" presStyleCnt="0"/>
      <dgm:spPr/>
    </dgm:pt>
    <dgm:pt modelId="{3932C2A7-249D-4B9B-B191-82C49AC8ED1E}" type="pres">
      <dgm:prSet presAssocID="{7C417806-5BC0-4B87-8FAF-9CAACC221DA1}" presName="dummyConnPt" presStyleCnt="0"/>
      <dgm:spPr/>
    </dgm:pt>
    <dgm:pt modelId="{4E6A4D4C-0DAF-499C-BBB5-8ABE8208BB22}" type="pres">
      <dgm:prSet presAssocID="{7C417806-5BC0-4B87-8FAF-9CAACC221DA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4DA96-1B38-4AE6-AD68-F1EEF8020FD5}" type="pres">
      <dgm:prSet presAssocID="{900CEC24-79FE-461A-99E3-D021155BA2B1}" presName="sibTrans" presStyleLbl="bgSibTrans2D1" presStyleIdx="3" presStyleCnt="7"/>
      <dgm:spPr/>
      <dgm:t>
        <a:bodyPr/>
        <a:lstStyle/>
        <a:p>
          <a:endParaRPr lang="en-GB"/>
        </a:p>
      </dgm:t>
    </dgm:pt>
    <dgm:pt modelId="{26A08D23-FA3A-4C72-B62F-A4735EDC8818}" type="pres">
      <dgm:prSet presAssocID="{A320E7BE-CD91-471B-BA3E-979AA536A4CB}" presName="compNode" presStyleCnt="0"/>
      <dgm:spPr/>
    </dgm:pt>
    <dgm:pt modelId="{D2A928A6-2803-437E-83A2-47742A96D33B}" type="pres">
      <dgm:prSet presAssocID="{A320E7BE-CD91-471B-BA3E-979AA536A4CB}" presName="dummyConnPt" presStyleCnt="0"/>
      <dgm:spPr/>
    </dgm:pt>
    <dgm:pt modelId="{527E3E27-E83E-4D58-A7A5-E035A4AFC285}" type="pres">
      <dgm:prSet presAssocID="{A320E7BE-CD91-471B-BA3E-979AA536A4C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43EE2F-DE33-4866-9466-9C1C0E62A1AE}" type="pres">
      <dgm:prSet presAssocID="{DCC1EF66-E1B6-4554-95C1-D590EA01B249}" presName="sibTrans" presStyleLbl="bgSibTrans2D1" presStyleIdx="4" presStyleCnt="7"/>
      <dgm:spPr/>
      <dgm:t>
        <a:bodyPr/>
        <a:lstStyle/>
        <a:p>
          <a:endParaRPr lang="en-GB"/>
        </a:p>
      </dgm:t>
    </dgm:pt>
    <dgm:pt modelId="{1A3A1A76-6A01-43F3-8756-C35BE787F312}" type="pres">
      <dgm:prSet presAssocID="{F37775D3-318A-4322-82E2-F72ECB4CBB6A}" presName="compNode" presStyleCnt="0"/>
      <dgm:spPr/>
    </dgm:pt>
    <dgm:pt modelId="{C438812D-D89A-4F42-8C06-92B9102C5543}" type="pres">
      <dgm:prSet presAssocID="{F37775D3-318A-4322-82E2-F72ECB4CBB6A}" presName="dummyConnPt" presStyleCnt="0"/>
      <dgm:spPr/>
    </dgm:pt>
    <dgm:pt modelId="{9B4C2BAE-6471-443A-9D65-B44227274720}" type="pres">
      <dgm:prSet presAssocID="{F37775D3-318A-4322-82E2-F72ECB4CBB6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C40885-B02E-4C3F-8707-3C4F3609CE3B}" type="pres">
      <dgm:prSet presAssocID="{88E6E3FF-2AE9-41F7-AC2B-7A85D79F1FA5}" presName="sibTrans" presStyleLbl="bgSibTrans2D1" presStyleIdx="5" presStyleCnt="7"/>
      <dgm:spPr/>
      <dgm:t>
        <a:bodyPr/>
        <a:lstStyle/>
        <a:p>
          <a:endParaRPr lang="en-GB"/>
        </a:p>
      </dgm:t>
    </dgm:pt>
    <dgm:pt modelId="{8ED8589E-2DE0-4751-A582-21E54187D7D7}" type="pres">
      <dgm:prSet presAssocID="{9CAB9F25-A0A5-4BAF-91DE-09FEE39B6103}" presName="compNode" presStyleCnt="0"/>
      <dgm:spPr/>
    </dgm:pt>
    <dgm:pt modelId="{2D889A99-17BD-4E2F-811A-E2226939F628}" type="pres">
      <dgm:prSet presAssocID="{9CAB9F25-A0A5-4BAF-91DE-09FEE39B6103}" presName="dummyConnPt" presStyleCnt="0"/>
      <dgm:spPr/>
    </dgm:pt>
    <dgm:pt modelId="{7AFF05A7-33BF-4AFA-8872-C461D3157E5F}" type="pres">
      <dgm:prSet presAssocID="{9CAB9F25-A0A5-4BAF-91DE-09FEE39B61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9CC5F-D9BF-714F-A352-AB032BEAE252}" type="pres">
      <dgm:prSet presAssocID="{BE65ED2C-1A82-4137-813B-E8809A9F76DE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24C31A9A-2209-B547-B2AC-0297350490DA}" type="pres">
      <dgm:prSet presAssocID="{D8D02843-2B0D-7F41-9F8F-7199AAC6BBCE}" presName="compNode" presStyleCnt="0"/>
      <dgm:spPr/>
    </dgm:pt>
    <dgm:pt modelId="{D8308192-8AB5-F547-8550-9CD086CDAC6E}" type="pres">
      <dgm:prSet presAssocID="{D8D02843-2B0D-7F41-9F8F-7199AAC6BBCE}" presName="dummyConnPt" presStyleCnt="0"/>
      <dgm:spPr/>
    </dgm:pt>
    <dgm:pt modelId="{A5D5D535-04F5-EF46-ACE7-98F2ADA88B8B}" type="pres">
      <dgm:prSet presAssocID="{D8D02843-2B0D-7F41-9F8F-7199AAC6BBC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6BB1E-0EA4-48C2-B8AC-9DDDEE901948}" type="presOf" srcId="{DB20EAF8-6B4E-4BED-A85F-2BF3F7B5EC95}" destId="{20BA6B66-C1E5-4015-8C01-16F536E2DCE0}" srcOrd="0" destOrd="0" presId="urn:microsoft.com/office/officeart/2005/8/layout/bProcess4"/>
    <dgm:cxn modelId="{B73C9634-8C6F-4B7A-A01A-B855E8CF4643}" srcId="{BBFBBBE3-A340-4529-9048-6377D523651D}" destId="{A320E7BE-CD91-471B-BA3E-979AA536A4CB}" srcOrd="4" destOrd="0" parTransId="{51E8884E-282A-45E4-B8B6-42FDA20CA88B}" sibTransId="{DCC1EF66-E1B6-4554-95C1-D590EA01B249}"/>
    <dgm:cxn modelId="{87D516CD-57E0-4072-BF74-AADA7735D9FE}" srcId="{BBFBBBE3-A340-4529-9048-6377D523651D}" destId="{459A83C1-482E-4FFD-9F9F-AA2EA6DE2786}" srcOrd="0" destOrd="0" parTransId="{0ED1DF4B-5989-45B7-A617-9921893CD562}" sibTransId="{2B98F8B7-2D33-4141-9CE9-5F7C7D03B96E}"/>
    <dgm:cxn modelId="{4354EBF8-76F5-437D-94D3-A945D824E947}" srcId="{BBFBBBE3-A340-4529-9048-6377D523651D}" destId="{A3A8037B-A736-4634-B618-0290EA88C16D}" srcOrd="2" destOrd="0" parTransId="{54105824-7906-446D-97F3-05F832710FC7}" sibTransId="{DB20EAF8-6B4E-4BED-A85F-2BF3F7B5EC95}"/>
    <dgm:cxn modelId="{AC33DEB5-E840-42E2-86D1-9EAD7DE62F86}" type="presOf" srcId="{0B63F8C7-F084-4A04-97F2-E40298255AAD}" destId="{744BD667-F7BE-4D44-ADD3-62BBD7714B09}" srcOrd="0" destOrd="0" presId="urn:microsoft.com/office/officeart/2005/8/layout/bProcess4"/>
    <dgm:cxn modelId="{D8C720F2-48F8-4E99-85DC-2432A3650813}" type="presOf" srcId="{DCC1EF66-E1B6-4554-95C1-D590EA01B249}" destId="{CC43EE2F-DE33-4866-9466-9C1C0E62A1AE}" srcOrd="0" destOrd="0" presId="urn:microsoft.com/office/officeart/2005/8/layout/bProcess4"/>
    <dgm:cxn modelId="{87DF31DA-8205-4373-B5B5-FDA520F4CF4D}" srcId="{BBFBBBE3-A340-4529-9048-6377D523651D}" destId="{0B63F8C7-F084-4A04-97F2-E40298255AAD}" srcOrd="1" destOrd="0" parTransId="{551442EE-9618-4A93-8D36-8A00348A672B}" sibTransId="{048DC6C8-C098-4B7C-ACBF-96B965989AAB}"/>
    <dgm:cxn modelId="{41A07D22-3A21-4831-A42C-AABE177950A1}" type="presOf" srcId="{459A83C1-482E-4FFD-9F9F-AA2EA6DE2786}" destId="{710F21F2-0683-483D-9925-82AC60D74B07}" srcOrd="0" destOrd="0" presId="urn:microsoft.com/office/officeart/2005/8/layout/bProcess4"/>
    <dgm:cxn modelId="{9D4939AE-E1C7-4EC7-A50C-053013897E98}" srcId="{BBFBBBE3-A340-4529-9048-6377D523651D}" destId="{9CAB9F25-A0A5-4BAF-91DE-09FEE39B6103}" srcOrd="6" destOrd="0" parTransId="{E9E9D5DA-D35C-4FCB-8632-CB586BA5A688}" sibTransId="{BE65ED2C-1A82-4137-813B-E8809A9F76DE}"/>
    <dgm:cxn modelId="{14C4B588-DBB8-4FBC-AB6F-CC53B6DD71D8}" type="presOf" srcId="{BBFBBBE3-A340-4529-9048-6377D523651D}" destId="{110B07EE-4030-4E90-A792-2345FD7AFDD9}" srcOrd="0" destOrd="0" presId="urn:microsoft.com/office/officeart/2005/8/layout/bProcess4"/>
    <dgm:cxn modelId="{77EAB09F-4E7F-416B-90EC-DB6D0658B959}" type="presOf" srcId="{88E6E3FF-2AE9-41F7-AC2B-7A85D79F1FA5}" destId="{42C40885-B02E-4C3F-8707-3C4F3609CE3B}" srcOrd="0" destOrd="0" presId="urn:microsoft.com/office/officeart/2005/8/layout/bProcess4"/>
    <dgm:cxn modelId="{AC07045C-F763-456A-9413-C3761F587CBC}" srcId="{BBFBBBE3-A340-4529-9048-6377D523651D}" destId="{F37775D3-318A-4322-82E2-F72ECB4CBB6A}" srcOrd="5" destOrd="0" parTransId="{3BF7B7DB-A249-4EB1-88F2-745FF9C1A19B}" sibTransId="{88E6E3FF-2AE9-41F7-AC2B-7A85D79F1FA5}"/>
    <dgm:cxn modelId="{DFB008FA-5135-4E33-917C-AE2D1D02C557}" type="presOf" srcId="{A320E7BE-CD91-471B-BA3E-979AA536A4CB}" destId="{527E3E27-E83E-4D58-A7A5-E035A4AFC285}" srcOrd="0" destOrd="0" presId="urn:microsoft.com/office/officeart/2005/8/layout/bProcess4"/>
    <dgm:cxn modelId="{33707210-501C-674F-B2F6-B4EF558B09F1}" type="presOf" srcId="{D8D02843-2B0D-7F41-9F8F-7199AAC6BBCE}" destId="{A5D5D535-04F5-EF46-ACE7-98F2ADA88B8B}" srcOrd="0" destOrd="0" presId="urn:microsoft.com/office/officeart/2005/8/layout/bProcess4"/>
    <dgm:cxn modelId="{3D122D3E-8928-4522-ABE2-37239A8042E2}" srcId="{BBFBBBE3-A340-4529-9048-6377D523651D}" destId="{7C417806-5BC0-4B87-8FAF-9CAACC221DA1}" srcOrd="3" destOrd="0" parTransId="{3BB202A3-626B-4D5B-88AB-0E23447C9109}" sibTransId="{900CEC24-79FE-461A-99E3-D021155BA2B1}"/>
    <dgm:cxn modelId="{F306A01E-B486-45A8-84EB-E8769E3F24DC}" type="presOf" srcId="{048DC6C8-C098-4B7C-ACBF-96B965989AAB}" destId="{A3713F05-2A09-4AB9-8F31-AFCAB403EE7D}" srcOrd="0" destOrd="0" presId="urn:microsoft.com/office/officeart/2005/8/layout/bProcess4"/>
    <dgm:cxn modelId="{BA2BD85B-05FB-450A-BA48-E641042A2013}" type="presOf" srcId="{2B98F8B7-2D33-4141-9CE9-5F7C7D03B96E}" destId="{AF43C71F-9854-4FD1-8AAB-DC8AFA0E0F39}" srcOrd="0" destOrd="0" presId="urn:microsoft.com/office/officeart/2005/8/layout/bProcess4"/>
    <dgm:cxn modelId="{9E1D9F8E-2875-D84C-9A1A-539C651B74DD}" type="presOf" srcId="{BE65ED2C-1A82-4137-813B-E8809A9F76DE}" destId="{93C9CC5F-D9BF-714F-A352-AB032BEAE252}" srcOrd="0" destOrd="0" presId="urn:microsoft.com/office/officeart/2005/8/layout/bProcess4"/>
    <dgm:cxn modelId="{49C581B7-FC2C-4B20-A04E-B24F451C23E1}" type="presOf" srcId="{900CEC24-79FE-461A-99E3-D021155BA2B1}" destId="{9A44DA96-1B38-4AE6-AD68-F1EEF8020FD5}" srcOrd="0" destOrd="0" presId="urn:microsoft.com/office/officeart/2005/8/layout/bProcess4"/>
    <dgm:cxn modelId="{8218C5F4-94B9-49DB-85E5-B7A36895604D}" type="presOf" srcId="{9CAB9F25-A0A5-4BAF-91DE-09FEE39B6103}" destId="{7AFF05A7-33BF-4AFA-8872-C461D3157E5F}" srcOrd="0" destOrd="0" presId="urn:microsoft.com/office/officeart/2005/8/layout/bProcess4"/>
    <dgm:cxn modelId="{7DED1656-B50B-45D7-A08D-9F4E41D2EC4D}" type="presOf" srcId="{7C417806-5BC0-4B87-8FAF-9CAACC221DA1}" destId="{4E6A4D4C-0DAF-499C-BBB5-8ABE8208BB22}" srcOrd="0" destOrd="0" presId="urn:microsoft.com/office/officeart/2005/8/layout/bProcess4"/>
    <dgm:cxn modelId="{F6D6EBCD-1A7F-4310-A2C1-1F35F0E67E93}" type="presOf" srcId="{F37775D3-318A-4322-82E2-F72ECB4CBB6A}" destId="{9B4C2BAE-6471-443A-9D65-B44227274720}" srcOrd="0" destOrd="0" presId="urn:microsoft.com/office/officeart/2005/8/layout/bProcess4"/>
    <dgm:cxn modelId="{93ACE18C-AFDC-B341-B3B6-14870CFB249A}" srcId="{BBFBBBE3-A340-4529-9048-6377D523651D}" destId="{D8D02843-2B0D-7F41-9F8F-7199AAC6BBCE}" srcOrd="7" destOrd="0" parTransId="{C71416FC-2A02-FE43-90B9-AF9246721403}" sibTransId="{12B1698E-B884-8D40-9784-B17842D75783}"/>
    <dgm:cxn modelId="{A3107A56-4E0E-4323-B5BC-C89CF21ABE31}" type="presOf" srcId="{A3A8037B-A736-4634-B618-0290EA88C16D}" destId="{8CD7AC90-FC56-4C7E-B093-147F7673F58D}" srcOrd="0" destOrd="0" presId="urn:microsoft.com/office/officeart/2005/8/layout/bProcess4"/>
    <dgm:cxn modelId="{3618CD79-99C1-475F-B817-CA191E1E8479}" type="presParOf" srcId="{110B07EE-4030-4E90-A792-2345FD7AFDD9}" destId="{708F2ECF-0186-4DD3-80F7-EFE14E9A0A01}" srcOrd="0" destOrd="0" presId="urn:microsoft.com/office/officeart/2005/8/layout/bProcess4"/>
    <dgm:cxn modelId="{9FBF8CBB-4DA6-4D01-8A4D-5DBE5837E2EF}" type="presParOf" srcId="{708F2ECF-0186-4DD3-80F7-EFE14E9A0A01}" destId="{43CE2E74-5E80-430A-B0F4-11A8904D6667}" srcOrd="0" destOrd="0" presId="urn:microsoft.com/office/officeart/2005/8/layout/bProcess4"/>
    <dgm:cxn modelId="{3B85865A-6AB5-42DF-A852-05AB84AB6A7E}" type="presParOf" srcId="{708F2ECF-0186-4DD3-80F7-EFE14E9A0A01}" destId="{710F21F2-0683-483D-9925-82AC60D74B07}" srcOrd="1" destOrd="0" presId="urn:microsoft.com/office/officeart/2005/8/layout/bProcess4"/>
    <dgm:cxn modelId="{7A63590C-131D-4702-B767-7E14CAC13993}" type="presParOf" srcId="{110B07EE-4030-4E90-A792-2345FD7AFDD9}" destId="{AF43C71F-9854-4FD1-8AAB-DC8AFA0E0F39}" srcOrd="1" destOrd="0" presId="urn:microsoft.com/office/officeart/2005/8/layout/bProcess4"/>
    <dgm:cxn modelId="{376280EC-B3AD-4A6B-9287-1FD584802FBC}" type="presParOf" srcId="{110B07EE-4030-4E90-A792-2345FD7AFDD9}" destId="{6266C4B1-196D-4C2B-9898-2A919F1D9F99}" srcOrd="2" destOrd="0" presId="urn:microsoft.com/office/officeart/2005/8/layout/bProcess4"/>
    <dgm:cxn modelId="{824414CA-73FB-4FA7-B998-ADF875BB2A7A}" type="presParOf" srcId="{6266C4B1-196D-4C2B-9898-2A919F1D9F99}" destId="{400D9DBD-0333-4A8F-A8C8-06CFFD48CEF3}" srcOrd="0" destOrd="0" presId="urn:microsoft.com/office/officeart/2005/8/layout/bProcess4"/>
    <dgm:cxn modelId="{4B9F4CE7-36D6-4241-A20A-E38E53D114FB}" type="presParOf" srcId="{6266C4B1-196D-4C2B-9898-2A919F1D9F99}" destId="{744BD667-F7BE-4D44-ADD3-62BBD7714B09}" srcOrd="1" destOrd="0" presId="urn:microsoft.com/office/officeart/2005/8/layout/bProcess4"/>
    <dgm:cxn modelId="{28CECDB8-1A79-4C81-BC9A-0F4D0B37FFC0}" type="presParOf" srcId="{110B07EE-4030-4E90-A792-2345FD7AFDD9}" destId="{A3713F05-2A09-4AB9-8F31-AFCAB403EE7D}" srcOrd="3" destOrd="0" presId="urn:microsoft.com/office/officeart/2005/8/layout/bProcess4"/>
    <dgm:cxn modelId="{BEB6444E-1B8C-408F-910F-3471D79071DB}" type="presParOf" srcId="{110B07EE-4030-4E90-A792-2345FD7AFDD9}" destId="{D40E4E4F-1E21-4833-989B-969FB0B7997A}" srcOrd="4" destOrd="0" presId="urn:microsoft.com/office/officeart/2005/8/layout/bProcess4"/>
    <dgm:cxn modelId="{6BEF2AA1-7513-4421-8A9B-8E4B9349D00D}" type="presParOf" srcId="{D40E4E4F-1E21-4833-989B-969FB0B7997A}" destId="{FF08D2FE-E65C-42A1-B577-57F17FA2E581}" srcOrd="0" destOrd="0" presId="urn:microsoft.com/office/officeart/2005/8/layout/bProcess4"/>
    <dgm:cxn modelId="{BA625082-9CBF-4D85-ADF3-1251CFCD5982}" type="presParOf" srcId="{D40E4E4F-1E21-4833-989B-969FB0B7997A}" destId="{8CD7AC90-FC56-4C7E-B093-147F7673F58D}" srcOrd="1" destOrd="0" presId="urn:microsoft.com/office/officeart/2005/8/layout/bProcess4"/>
    <dgm:cxn modelId="{7E0F1753-92BE-49DE-91AD-10A94F3DCF5E}" type="presParOf" srcId="{110B07EE-4030-4E90-A792-2345FD7AFDD9}" destId="{20BA6B66-C1E5-4015-8C01-16F536E2DCE0}" srcOrd="5" destOrd="0" presId="urn:microsoft.com/office/officeart/2005/8/layout/bProcess4"/>
    <dgm:cxn modelId="{0F438D77-5E76-4501-A117-C762F934D497}" type="presParOf" srcId="{110B07EE-4030-4E90-A792-2345FD7AFDD9}" destId="{0B694E0F-2703-4F7A-B16B-DCEC9BDD40E3}" srcOrd="6" destOrd="0" presId="urn:microsoft.com/office/officeart/2005/8/layout/bProcess4"/>
    <dgm:cxn modelId="{E2CA811C-2264-4027-B771-B58BB274B69F}" type="presParOf" srcId="{0B694E0F-2703-4F7A-B16B-DCEC9BDD40E3}" destId="{3932C2A7-249D-4B9B-B191-82C49AC8ED1E}" srcOrd="0" destOrd="0" presId="urn:microsoft.com/office/officeart/2005/8/layout/bProcess4"/>
    <dgm:cxn modelId="{0CB04444-53F9-4326-BE3D-1F55610586BE}" type="presParOf" srcId="{0B694E0F-2703-4F7A-B16B-DCEC9BDD40E3}" destId="{4E6A4D4C-0DAF-499C-BBB5-8ABE8208BB22}" srcOrd="1" destOrd="0" presId="urn:microsoft.com/office/officeart/2005/8/layout/bProcess4"/>
    <dgm:cxn modelId="{881D276F-5048-49DD-8470-D7E1F1919B24}" type="presParOf" srcId="{110B07EE-4030-4E90-A792-2345FD7AFDD9}" destId="{9A44DA96-1B38-4AE6-AD68-F1EEF8020FD5}" srcOrd="7" destOrd="0" presId="urn:microsoft.com/office/officeart/2005/8/layout/bProcess4"/>
    <dgm:cxn modelId="{FAA10FD2-F750-4E7D-AB2F-96AAFF1E8617}" type="presParOf" srcId="{110B07EE-4030-4E90-A792-2345FD7AFDD9}" destId="{26A08D23-FA3A-4C72-B62F-A4735EDC8818}" srcOrd="8" destOrd="0" presId="urn:microsoft.com/office/officeart/2005/8/layout/bProcess4"/>
    <dgm:cxn modelId="{EC3B669C-B554-4065-ABEC-50E340D7F40E}" type="presParOf" srcId="{26A08D23-FA3A-4C72-B62F-A4735EDC8818}" destId="{D2A928A6-2803-437E-83A2-47742A96D33B}" srcOrd="0" destOrd="0" presId="urn:microsoft.com/office/officeart/2005/8/layout/bProcess4"/>
    <dgm:cxn modelId="{A0FE441A-F30B-4AA0-9610-703EE6167D2E}" type="presParOf" srcId="{26A08D23-FA3A-4C72-B62F-A4735EDC8818}" destId="{527E3E27-E83E-4D58-A7A5-E035A4AFC285}" srcOrd="1" destOrd="0" presId="urn:microsoft.com/office/officeart/2005/8/layout/bProcess4"/>
    <dgm:cxn modelId="{8356E8D6-E165-4741-9F7B-CA74EE325667}" type="presParOf" srcId="{110B07EE-4030-4E90-A792-2345FD7AFDD9}" destId="{CC43EE2F-DE33-4866-9466-9C1C0E62A1AE}" srcOrd="9" destOrd="0" presId="urn:microsoft.com/office/officeart/2005/8/layout/bProcess4"/>
    <dgm:cxn modelId="{C77203C2-C189-4010-85E9-ADD72558A6B0}" type="presParOf" srcId="{110B07EE-4030-4E90-A792-2345FD7AFDD9}" destId="{1A3A1A76-6A01-43F3-8756-C35BE787F312}" srcOrd="10" destOrd="0" presId="urn:microsoft.com/office/officeart/2005/8/layout/bProcess4"/>
    <dgm:cxn modelId="{2B7A01A8-BB97-406F-A79E-F875EA6AA4D1}" type="presParOf" srcId="{1A3A1A76-6A01-43F3-8756-C35BE787F312}" destId="{C438812D-D89A-4F42-8C06-92B9102C5543}" srcOrd="0" destOrd="0" presId="urn:microsoft.com/office/officeart/2005/8/layout/bProcess4"/>
    <dgm:cxn modelId="{1E76E415-BE08-4439-9266-B2B61F455842}" type="presParOf" srcId="{1A3A1A76-6A01-43F3-8756-C35BE787F312}" destId="{9B4C2BAE-6471-443A-9D65-B44227274720}" srcOrd="1" destOrd="0" presId="urn:microsoft.com/office/officeart/2005/8/layout/bProcess4"/>
    <dgm:cxn modelId="{B82CA136-2F5F-4242-80FA-736B0BC8A93F}" type="presParOf" srcId="{110B07EE-4030-4E90-A792-2345FD7AFDD9}" destId="{42C40885-B02E-4C3F-8707-3C4F3609CE3B}" srcOrd="11" destOrd="0" presId="urn:microsoft.com/office/officeart/2005/8/layout/bProcess4"/>
    <dgm:cxn modelId="{93102967-8EB5-475D-A998-55912250111D}" type="presParOf" srcId="{110B07EE-4030-4E90-A792-2345FD7AFDD9}" destId="{8ED8589E-2DE0-4751-A582-21E54187D7D7}" srcOrd="12" destOrd="0" presId="urn:microsoft.com/office/officeart/2005/8/layout/bProcess4"/>
    <dgm:cxn modelId="{20148EC7-FEB8-4DC3-B5A6-7F97C76E5012}" type="presParOf" srcId="{8ED8589E-2DE0-4751-A582-21E54187D7D7}" destId="{2D889A99-17BD-4E2F-811A-E2226939F628}" srcOrd="0" destOrd="0" presId="urn:microsoft.com/office/officeart/2005/8/layout/bProcess4"/>
    <dgm:cxn modelId="{0223026B-9F9C-46E4-B81A-4C2C65F6FF17}" type="presParOf" srcId="{8ED8589E-2DE0-4751-A582-21E54187D7D7}" destId="{7AFF05A7-33BF-4AFA-8872-C461D3157E5F}" srcOrd="1" destOrd="0" presId="urn:microsoft.com/office/officeart/2005/8/layout/bProcess4"/>
    <dgm:cxn modelId="{87973F27-8F90-6341-A87A-9099D9D7F2BD}" type="presParOf" srcId="{110B07EE-4030-4E90-A792-2345FD7AFDD9}" destId="{93C9CC5F-D9BF-714F-A352-AB032BEAE252}" srcOrd="13" destOrd="0" presId="urn:microsoft.com/office/officeart/2005/8/layout/bProcess4"/>
    <dgm:cxn modelId="{C13E6D65-AFA2-EB45-A777-0D9A98C05A2B}" type="presParOf" srcId="{110B07EE-4030-4E90-A792-2345FD7AFDD9}" destId="{24C31A9A-2209-B547-B2AC-0297350490DA}" srcOrd="14" destOrd="0" presId="urn:microsoft.com/office/officeart/2005/8/layout/bProcess4"/>
    <dgm:cxn modelId="{86D175A9-CBB6-2945-B00A-818019EDC8FE}" type="presParOf" srcId="{24C31A9A-2209-B547-B2AC-0297350490DA}" destId="{D8308192-8AB5-F547-8550-9CD086CDAC6E}" srcOrd="0" destOrd="0" presId="urn:microsoft.com/office/officeart/2005/8/layout/bProcess4"/>
    <dgm:cxn modelId="{CD140A0A-3D31-7D40-A8BA-DE9772C8210E}" type="presParOf" srcId="{24C31A9A-2209-B547-B2AC-0297350490DA}" destId="{A5D5D535-04F5-EF46-ACE7-98F2ADA88B8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BBBE3-A340-4529-9048-6377D523651D}" type="doc">
      <dgm:prSet loTypeId="urn:microsoft.com/office/officeart/2005/8/layout/bProcess4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459A83C1-482E-4FFD-9F9F-AA2EA6DE2786}">
      <dgm:prSet/>
      <dgm:spPr>
        <a:solidFill>
          <a:schemeClr val="tx2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b="1" dirty="0" err="1" smtClean="0"/>
            <a:t>Mở</a:t>
          </a:r>
          <a:r>
            <a:rPr lang="en-GB" b="1" dirty="0" smtClean="0"/>
            <a:t> </a:t>
          </a:r>
          <a:r>
            <a:rPr lang="en-GB" b="1" dirty="0" err="1" smtClean="0"/>
            <a:t>đầu</a:t>
          </a:r>
          <a:r>
            <a:rPr lang="en-GB" b="1" dirty="0" smtClean="0"/>
            <a:t>: </a:t>
          </a:r>
          <a:r>
            <a:rPr lang="en-GB" b="1" dirty="0" err="1" smtClean="0"/>
            <a:t>bối</a:t>
          </a:r>
          <a:r>
            <a:rPr lang="en-GB" b="1" dirty="0" smtClean="0"/>
            <a:t> </a:t>
          </a:r>
          <a:r>
            <a:rPr lang="en-GB" b="1" dirty="0" err="1" smtClean="0"/>
            <a:t>cảnh</a:t>
          </a:r>
          <a:r>
            <a:rPr lang="en-GB" b="1" dirty="0" smtClean="0"/>
            <a:t>, </a:t>
          </a:r>
          <a:r>
            <a:rPr lang="en-GB" b="1" dirty="0" err="1" smtClean="0"/>
            <a:t>vấn</a:t>
          </a:r>
          <a:r>
            <a:rPr lang="en-GB" b="1" dirty="0" smtClean="0"/>
            <a:t> </a:t>
          </a:r>
          <a:r>
            <a:rPr lang="en-GB" b="1" dirty="0" err="1" smtClean="0"/>
            <a:t>đề</a:t>
          </a:r>
          <a:r>
            <a:rPr lang="en-GB" b="1" dirty="0" smtClean="0"/>
            <a:t> </a:t>
          </a:r>
          <a:r>
            <a:rPr lang="en-GB" b="1" dirty="0" err="1" smtClean="0"/>
            <a:t>nghiên</a:t>
          </a:r>
          <a:r>
            <a:rPr lang="en-GB" b="1" dirty="0" smtClean="0"/>
            <a:t> </a:t>
          </a:r>
          <a:r>
            <a:rPr lang="en-GB" b="1" dirty="0" err="1" smtClean="0"/>
            <a:t>cứu</a:t>
          </a:r>
          <a:r>
            <a:rPr lang="en-GB" b="1" dirty="0" smtClean="0"/>
            <a:t> </a:t>
          </a:r>
          <a:r>
            <a:rPr lang="en-GB" b="1" dirty="0" err="1" smtClean="0"/>
            <a:t>và</a:t>
          </a:r>
          <a:r>
            <a:rPr lang="en-GB" b="1" dirty="0" smtClean="0"/>
            <a:t> </a:t>
          </a:r>
          <a:r>
            <a:rPr lang="en-GB" b="1" dirty="0" err="1" smtClean="0"/>
            <a:t>tính</a:t>
          </a:r>
          <a:r>
            <a:rPr lang="en-GB" b="1" dirty="0" smtClean="0"/>
            <a:t> </a:t>
          </a:r>
          <a:r>
            <a:rPr lang="en-GB" b="1" dirty="0" err="1" smtClean="0"/>
            <a:t>cấp</a:t>
          </a:r>
          <a:r>
            <a:rPr lang="en-GB" b="1" dirty="0" smtClean="0"/>
            <a:t> </a:t>
          </a:r>
          <a:r>
            <a:rPr lang="en-GB" b="1" dirty="0" err="1" smtClean="0"/>
            <a:t>thiết</a:t>
          </a:r>
          <a:r>
            <a:rPr lang="en-GB" b="1" dirty="0" smtClean="0"/>
            <a:t>, </a:t>
          </a:r>
          <a:r>
            <a:rPr lang="en-GB" b="1" dirty="0" err="1" smtClean="0"/>
            <a:t>câu</a:t>
          </a:r>
          <a:r>
            <a:rPr lang="en-GB" b="1" dirty="0" smtClean="0"/>
            <a:t> </a:t>
          </a:r>
          <a:r>
            <a:rPr lang="en-GB" b="1" dirty="0" err="1" smtClean="0"/>
            <a:t>hỏi</a:t>
          </a:r>
          <a:r>
            <a:rPr lang="en-GB" b="1" dirty="0" smtClean="0"/>
            <a:t> </a:t>
          </a:r>
          <a:r>
            <a:rPr lang="en-GB" b="1" dirty="0" err="1" smtClean="0"/>
            <a:t>và</a:t>
          </a:r>
          <a:r>
            <a:rPr lang="en-GB" b="1" dirty="0" smtClean="0"/>
            <a:t> </a:t>
          </a:r>
          <a:r>
            <a:rPr lang="en-GB" b="1" dirty="0" err="1" smtClean="0"/>
            <a:t>mục</a:t>
          </a:r>
          <a:r>
            <a:rPr lang="en-GB" b="1" dirty="0" smtClean="0"/>
            <a:t> </a:t>
          </a:r>
          <a:r>
            <a:rPr lang="en-GB" b="1" dirty="0" err="1" smtClean="0"/>
            <a:t>tiêu</a:t>
          </a:r>
          <a:r>
            <a:rPr lang="en-GB" b="1" dirty="0" smtClean="0"/>
            <a:t> </a:t>
          </a:r>
          <a:r>
            <a:rPr lang="en-GB" b="1" dirty="0" err="1" smtClean="0"/>
            <a:t>nghiên</a:t>
          </a:r>
          <a:r>
            <a:rPr lang="en-GB" b="1" dirty="0" smtClean="0"/>
            <a:t> </a:t>
          </a:r>
          <a:r>
            <a:rPr lang="en-GB" b="1" dirty="0" err="1" smtClean="0"/>
            <a:t>cứu</a:t>
          </a:r>
          <a:endParaRPr lang="en-GB" b="1" dirty="0"/>
        </a:p>
      </dgm:t>
    </dgm:pt>
    <dgm:pt modelId="{0ED1DF4B-5989-45B7-A617-9921893CD562}" type="parTrans" cxnId="{87D516CD-57E0-4072-BF74-AADA7735D9FE}">
      <dgm:prSet/>
      <dgm:spPr/>
      <dgm:t>
        <a:bodyPr/>
        <a:lstStyle/>
        <a:p>
          <a:endParaRPr lang="en-GB"/>
        </a:p>
      </dgm:t>
    </dgm:pt>
    <dgm:pt modelId="{2B98F8B7-2D33-4141-9CE9-5F7C7D03B96E}" type="sibTrans" cxnId="{87D516CD-57E0-4072-BF74-AADA7735D9FE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0B63F8C7-F084-4A04-97F2-E40298255AA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GB" b="1" dirty="0" err="1" smtClean="0"/>
            <a:t>Tổng</a:t>
          </a:r>
          <a:r>
            <a:rPr lang="en-GB" b="1" dirty="0" smtClean="0"/>
            <a:t> </a:t>
          </a:r>
          <a:r>
            <a:rPr lang="en-GB" b="1" dirty="0" err="1" smtClean="0"/>
            <a:t>thuật</a:t>
          </a:r>
          <a:r>
            <a:rPr lang="en-GB" b="1" dirty="0" smtClean="0"/>
            <a:t> </a:t>
          </a:r>
          <a:r>
            <a:rPr lang="en-GB" b="1" dirty="0" err="1" smtClean="0"/>
            <a:t>tài</a:t>
          </a:r>
          <a:r>
            <a:rPr lang="en-GB" b="1" dirty="0" smtClean="0"/>
            <a:t> </a:t>
          </a:r>
          <a:r>
            <a:rPr lang="en-GB" b="1" dirty="0" err="1" smtClean="0"/>
            <a:t>liệu</a:t>
          </a:r>
          <a:r>
            <a:rPr lang="en-GB" b="1" dirty="0" smtClean="0"/>
            <a:t>, </a:t>
          </a:r>
          <a:r>
            <a:rPr lang="en-GB" b="1" dirty="0" err="1" smtClean="0"/>
            <a:t>khung</a:t>
          </a:r>
          <a:r>
            <a:rPr lang="en-GB" b="1" dirty="0" smtClean="0"/>
            <a:t> </a:t>
          </a:r>
          <a:r>
            <a:rPr lang="en-GB" b="1" dirty="0" err="1" smtClean="0"/>
            <a:t>khổ</a:t>
          </a:r>
          <a:r>
            <a:rPr lang="en-GB" b="1" dirty="0" smtClean="0"/>
            <a:t> </a:t>
          </a:r>
          <a:r>
            <a:rPr lang="en-GB" b="1" dirty="0" err="1" smtClean="0"/>
            <a:t>lý</a:t>
          </a:r>
          <a:r>
            <a:rPr lang="en-GB" b="1" dirty="0" smtClean="0"/>
            <a:t> </a:t>
          </a:r>
          <a:r>
            <a:rPr lang="en-GB" b="1" dirty="0" err="1" smtClean="0"/>
            <a:t>thuyết</a:t>
          </a:r>
          <a:endParaRPr lang="en-GB" b="1" dirty="0"/>
        </a:p>
      </dgm:t>
    </dgm:pt>
    <dgm:pt modelId="{551442EE-9618-4A93-8D36-8A00348A672B}" type="parTrans" cxnId="{87DF31DA-8205-4373-B5B5-FDA520F4CF4D}">
      <dgm:prSet/>
      <dgm:spPr/>
      <dgm:t>
        <a:bodyPr/>
        <a:lstStyle/>
        <a:p>
          <a:endParaRPr lang="en-GB"/>
        </a:p>
      </dgm:t>
    </dgm:pt>
    <dgm:pt modelId="{048DC6C8-C098-4B7C-ACBF-96B965989AAB}" type="sibTrans" cxnId="{87DF31DA-8205-4373-B5B5-FDA520F4CF4D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7C417806-5BC0-4B87-8FAF-9CAACC221DA1}">
      <dgm:prSet/>
      <dgm:spPr>
        <a:solidFill>
          <a:schemeClr val="tx2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b="1" dirty="0" err="1" smtClean="0"/>
            <a:t>Phương</a:t>
          </a:r>
          <a:r>
            <a:rPr lang="en-GB" b="1" dirty="0" smtClean="0"/>
            <a:t> </a:t>
          </a:r>
          <a:r>
            <a:rPr lang="en-GB" b="1" dirty="0" err="1" smtClean="0"/>
            <a:t>pháp</a:t>
          </a:r>
          <a:r>
            <a:rPr lang="en-GB" b="1" dirty="0" smtClean="0"/>
            <a:t> </a:t>
          </a:r>
          <a:r>
            <a:rPr lang="en-GB" b="1" dirty="0" err="1" smtClean="0"/>
            <a:t>nghiên</a:t>
          </a:r>
          <a:r>
            <a:rPr lang="en-GB" b="1" dirty="0" smtClean="0"/>
            <a:t> </a:t>
          </a:r>
          <a:r>
            <a:rPr lang="en-GB" b="1" dirty="0" err="1" smtClean="0"/>
            <a:t>cứu</a:t>
          </a:r>
          <a:endParaRPr lang="en-GB" b="1" dirty="0"/>
        </a:p>
      </dgm:t>
    </dgm:pt>
    <dgm:pt modelId="{3BB202A3-626B-4D5B-88AB-0E23447C9109}" type="parTrans" cxnId="{3D122D3E-8928-4522-ABE2-37239A8042E2}">
      <dgm:prSet/>
      <dgm:spPr/>
      <dgm:t>
        <a:bodyPr/>
        <a:lstStyle/>
        <a:p>
          <a:endParaRPr lang="en-GB"/>
        </a:p>
      </dgm:t>
    </dgm:pt>
    <dgm:pt modelId="{900CEC24-79FE-461A-99E3-D021155BA2B1}" type="sibTrans" cxnId="{3D122D3E-8928-4522-ABE2-37239A8042E2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F37775D3-318A-4322-82E2-F72ECB4CBB6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GB" b="1" dirty="0" err="1" smtClean="0"/>
            <a:t>Phân</a:t>
          </a:r>
          <a:r>
            <a:rPr lang="en-GB" b="1" dirty="0" smtClean="0"/>
            <a:t> </a:t>
          </a:r>
          <a:r>
            <a:rPr lang="en-GB" b="1" dirty="0" err="1" smtClean="0"/>
            <a:t>tích</a:t>
          </a:r>
          <a:r>
            <a:rPr lang="en-GB" b="1" dirty="0" smtClean="0"/>
            <a:t> </a:t>
          </a:r>
          <a:r>
            <a:rPr lang="en-GB" b="1" dirty="0" err="1" smtClean="0"/>
            <a:t>dữ</a:t>
          </a:r>
          <a:r>
            <a:rPr lang="en-GB" b="1" dirty="0" smtClean="0"/>
            <a:t> </a:t>
          </a:r>
          <a:r>
            <a:rPr lang="en-GB" b="1" dirty="0" err="1" smtClean="0"/>
            <a:t>liệu</a:t>
          </a:r>
          <a:r>
            <a:rPr lang="en-GB" b="1" dirty="0" smtClean="0"/>
            <a:t>, </a:t>
          </a:r>
          <a:r>
            <a:rPr lang="en-GB" b="1" dirty="0" err="1" smtClean="0"/>
            <a:t>diễn</a:t>
          </a:r>
          <a:r>
            <a:rPr lang="en-GB" b="1" dirty="0" smtClean="0"/>
            <a:t> </a:t>
          </a:r>
          <a:r>
            <a:rPr lang="en-GB" b="1" dirty="0" err="1" smtClean="0"/>
            <a:t>giải</a:t>
          </a:r>
          <a:r>
            <a:rPr lang="en-GB" b="1" dirty="0" smtClean="0"/>
            <a:t> </a:t>
          </a:r>
          <a:r>
            <a:rPr lang="en-GB" b="1" dirty="0" err="1" smtClean="0"/>
            <a:t>các</a:t>
          </a:r>
          <a:r>
            <a:rPr lang="en-GB" b="1" dirty="0" smtClean="0"/>
            <a:t> </a:t>
          </a:r>
          <a:r>
            <a:rPr lang="en-GB" b="1" dirty="0" err="1" smtClean="0"/>
            <a:t>kết</a:t>
          </a:r>
          <a:r>
            <a:rPr lang="en-GB" b="1" dirty="0" smtClean="0"/>
            <a:t> </a:t>
          </a:r>
          <a:r>
            <a:rPr lang="en-GB" b="1" dirty="0" err="1" smtClean="0"/>
            <a:t>quả</a:t>
          </a:r>
          <a:endParaRPr lang="en-GB" b="1" dirty="0"/>
        </a:p>
      </dgm:t>
    </dgm:pt>
    <dgm:pt modelId="{3BF7B7DB-A249-4EB1-88F2-745FF9C1A19B}" type="parTrans" cxnId="{AC07045C-F763-456A-9413-C3761F587CBC}">
      <dgm:prSet/>
      <dgm:spPr/>
      <dgm:t>
        <a:bodyPr/>
        <a:lstStyle/>
        <a:p>
          <a:endParaRPr lang="en-GB"/>
        </a:p>
      </dgm:t>
    </dgm:pt>
    <dgm:pt modelId="{88E6E3FF-2AE9-41F7-AC2B-7A85D79F1FA5}" type="sibTrans" cxnId="{AC07045C-F763-456A-9413-C3761F587CBC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9CAB9F25-A0A5-4BAF-91DE-09FEE39B610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GB" b="1" dirty="0" err="1" smtClean="0"/>
            <a:t>Kết</a:t>
          </a:r>
          <a:r>
            <a:rPr lang="en-GB" b="1" dirty="0" smtClean="0"/>
            <a:t> </a:t>
          </a:r>
          <a:r>
            <a:rPr lang="en-GB" b="1" dirty="0" err="1" smtClean="0"/>
            <a:t>luận</a:t>
          </a:r>
          <a:r>
            <a:rPr lang="en-GB" b="1" dirty="0" smtClean="0"/>
            <a:t> </a:t>
          </a:r>
          <a:r>
            <a:rPr lang="en-GB" b="1" dirty="0" err="1" smtClean="0"/>
            <a:t>về</a:t>
          </a:r>
          <a:r>
            <a:rPr lang="en-GB" b="1" dirty="0" smtClean="0"/>
            <a:t> </a:t>
          </a:r>
          <a:r>
            <a:rPr lang="en-GB" b="1" dirty="0" err="1" smtClean="0"/>
            <a:t>kết</a:t>
          </a:r>
          <a:r>
            <a:rPr lang="en-GB" b="1" dirty="0" smtClean="0"/>
            <a:t> </a:t>
          </a:r>
          <a:r>
            <a:rPr lang="en-GB" b="1" dirty="0" err="1" smtClean="0"/>
            <a:t>quả</a:t>
          </a:r>
          <a:r>
            <a:rPr lang="en-GB" b="1" dirty="0" smtClean="0"/>
            <a:t> </a:t>
          </a:r>
          <a:r>
            <a:rPr lang="en-GB" b="1" dirty="0" err="1" smtClean="0"/>
            <a:t>nghiên</a:t>
          </a:r>
          <a:r>
            <a:rPr lang="en-GB" b="1" dirty="0" smtClean="0"/>
            <a:t> </a:t>
          </a:r>
          <a:r>
            <a:rPr lang="en-GB" b="1" dirty="0" err="1" smtClean="0"/>
            <a:t>cứu</a:t>
          </a:r>
          <a:r>
            <a:rPr lang="en-GB" b="1" dirty="0" smtClean="0"/>
            <a:t>, </a:t>
          </a:r>
          <a:r>
            <a:rPr lang="en-GB" b="1" dirty="0" err="1" smtClean="0"/>
            <a:t>kiến</a:t>
          </a:r>
          <a:r>
            <a:rPr lang="en-GB" b="1" dirty="0" smtClean="0"/>
            <a:t> </a:t>
          </a:r>
          <a:r>
            <a:rPr lang="en-GB" b="1" dirty="0" err="1" smtClean="0"/>
            <a:t>nghị</a:t>
          </a:r>
          <a:r>
            <a:rPr lang="en-GB" b="1" dirty="0" smtClean="0"/>
            <a:t>, </a:t>
          </a:r>
          <a:r>
            <a:rPr lang="en-GB" b="1" dirty="0" err="1" smtClean="0"/>
            <a:t>đề</a:t>
          </a:r>
          <a:r>
            <a:rPr lang="en-GB" b="1" dirty="0" smtClean="0"/>
            <a:t> </a:t>
          </a:r>
          <a:r>
            <a:rPr lang="en-GB" b="1" dirty="0" err="1" smtClean="0"/>
            <a:t>xuất</a:t>
          </a:r>
          <a:r>
            <a:rPr lang="en-GB" b="1" dirty="0" smtClean="0"/>
            <a:t>, </a:t>
          </a:r>
          <a:r>
            <a:rPr lang="en-GB" b="1" dirty="0" err="1" smtClean="0"/>
            <a:t>các</a:t>
          </a:r>
          <a:r>
            <a:rPr lang="en-GB" b="1" dirty="0" smtClean="0"/>
            <a:t> </a:t>
          </a:r>
          <a:r>
            <a:rPr lang="en-GB" b="1" dirty="0" err="1" smtClean="0"/>
            <a:t>hạn</a:t>
          </a:r>
          <a:r>
            <a:rPr lang="en-GB" b="1" dirty="0" smtClean="0"/>
            <a:t> </a:t>
          </a:r>
          <a:r>
            <a:rPr lang="en-GB" b="1" dirty="0" err="1" smtClean="0"/>
            <a:t>chế</a:t>
          </a:r>
          <a:r>
            <a:rPr lang="en-GB" b="1" dirty="0" smtClean="0"/>
            <a:t> </a:t>
          </a:r>
          <a:r>
            <a:rPr lang="en-GB" b="1" dirty="0" err="1" smtClean="0"/>
            <a:t>của</a:t>
          </a:r>
          <a:r>
            <a:rPr lang="en-GB" b="1" dirty="0" smtClean="0"/>
            <a:t> </a:t>
          </a:r>
          <a:r>
            <a:rPr lang="en-GB" b="1" dirty="0" err="1" smtClean="0"/>
            <a:t>nghiên</a:t>
          </a:r>
          <a:r>
            <a:rPr lang="en-GB" b="1" dirty="0" smtClean="0"/>
            <a:t> </a:t>
          </a:r>
          <a:r>
            <a:rPr lang="en-GB" b="1" dirty="0" err="1" smtClean="0"/>
            <a:t>cứu</a:t>
          </a:r>
          <a:endParaRPr lang="en-GB" b="1" dirty="0"/>
        </a:p>
      </dgm:t>
    </dgm:pt>
    <dgm:pt modelId="{E9E9D5DA-D35C-4FCB-8632-CB586BA5A688}" type="parTrans" cxnId="{9D4939AE-E1C7-4EC7-A50C-053013897E98}">
      <dgm:prSet/>
      <dgm:spPr/>
      <dgm:t>
        <a:bodyPr/>
        <a:lstStyle/>
        <a:p>
          <a:endParaRPr lang="en-GB"/>
        </a:p>
      </dgm:t>
    </dgm:pt>
    <dgm:pt modelId="{BE65ED2C-1A82-4137-813B-E8809A9F76DE}" type="sibTrans" cxnId="{9D4939AE-E1C7-4EC7-A50C-053013897E98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35913114-056E-402B-886E-B87F819C42D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GB" b="1" dirty="0" err="1" smtClean="0"/>
            <a:t>Tài</a:t>
          </a:r>
          <a:r>
            <a:rPr lang="en-GB" b="1" dirty="0" smtClean="0"/>
            <a:t> </a:t>
          </a:r>
          <a:r>
            <a:rPr lang="en-GB" b="1" dirty="0" err="1" smtClean="0"/>
            <a:t>liệu</a:t>
          </a:r>
          <a:r>
            <a:rPr lang="en-GB" b="1" dirty="0" smtClean="0"/>
            <a:t> </a:t>
          </a:r>
          <a:r>
            <a:rPr lang="en-GB" b="1" dirty="0" err="1" smtClean="0"/>
            <a:t>tham</a:t>
          </a:r>
          <a:r>
            <a:rPr lang="en-GB" b="1" dirty="0" smtClean="0"/>
            <a:t> </a:t>
          </a:r>
          <a:r>
            <a:rPr lang="en-GB" b="1" dirty="0" err="1" smtClean="0"/>
            <a:t>khảo</a:t>
          </a:r>
          <a:r>
            <a:rPr lang="en-GB" b="1" dirty="0" smtClean="0"/>
            <a:t> </a:t>
          </a:r>
          <a:r>
            <a:rPr lang="en-GB" b="1" dirty="0" err="1" smtClean="0"/>
            <a:t>và</a:t>
          </a:r>
          <a:r>
            <a:rPr lang="en-GB" b="1" dirty="0" smtClean="0"/>
            <a:t> </a:t>
          </a:r>
          <a:r>
            <a:rPr lang="en-GB" b="1" dirty="0" err="1" smtClean="0"/>
            <a:t>các</a:t>
          </a:r>
          <a:r>
            <a:rPr lang="en-GB" b="1" dirty="0" smtClean="0"/>
            <a:t> </a:t>
          </a:r>
          <a:r>
            <a:rPr lang="en-GB" b="1" dirty="0" err="1" smtClean="0"/>
            <a:t>phụ</a:t>
          </a:r>
          <a:r>
            <a:rPr lang="en-GB" b="1" dirty="0" smtClean="0"/>
            <a:t> </a:t>
          </a:r>
          <a:r>
            <a:rPr lang="en-GB" b="1" dirty="0" err="1" smtClean="0"/>
            <a:t>lục</a:t>
          </a:r>
          <a:endParaRPr lang="en-GB" b="1" dirty="0"/>
        </a:p>
      </dgm:t>
    </dgm:pt>
    <dgm:pt modelId="{C5AC035C-CCF9-4C4D-9037-A0E3BF1E2FA7}" type="parTrans" cxnId="{14B5F5DC-5539-447C-BF3C-09159D4FE2EC}">
      <dgm:prSet/>
      <dgm:spPr/>
      <dgm:t>
        <a:bodyPr/>
        <a:lstStyle/>
        <a:p>
          <a:endParaRPr lang="en-US"/>
        </a:p>
      </dgm:t>
    </dgm:pt>
    <dgm:pt modelId="{47CEC186-C5E6-478B-BDA3-F9E3FC0AB752}" type="sibTrans" cxnId="{14B5F5DC-5539-447C-BF3C-09159D4FE2EC}">
      <dgm:prSet/>
      <dgm:spPr/>
      <dgm:t>
        <a:bodyPr/>
        <a:lstStyle/>
        <a:p>
          <a:endParaRPr lang="en-US"/>
        </a:p>
      </dgm:t>
    </dgm:pt>
    <dgm:pt modelId="{110B07EE-4030-4E90-A792-2345FD7AFDD9}" type="pres">
      <dgm:prSet presAssocID="{BBFBBBE3-A340-4529-9048-6377D523651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08F2ECF-0186-4DD3-80F7-EFE14E9A0A01}" type="pres">
      <dgm:prSet presAssocID="{459A83C1-482E-4FFD-9F9F-AA2EA6DE2786}" presName="compNode" presStyleCnt="0"/>
      <dgm:spPr/>
    </dgm:pt>
    <dgm:pt modelId="{43CE2E74-5E80-430A-B0F4-11A8904D6667}" type="pres">
      <dgm:prSet presAssocID="{459A83C1-482E-4FFD-9F9F-AA2EA6DE2786}" presName="dummyConnPt" presStyleCnt="0"/>
      <dgm:spPr/>
    </dgm:pt>
    <dgm:pt modelId="{710F21F2-0683-483D-9925-82AC60D74B07}" type="pres">
      <dgm:prSet presAssocID="{459A83C1-482E-4FFD-9F9F-AA2EA6DE278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43C71F-9854-4FD1-8AAB-DC8AFA0E0F39}" type="pres">
      <dgm:prSet presAssocID="{2B98F8B7-2D33-4141-9CE9-5F7C7D03B96E}" presName="sibTrans" presStyleLbl="bgSibTrans2D1" presStyleIdx="0" presStyleCnt="5"/>
      <dgm:spPr/>
      <dgm:t>
        <a:bodyPr/>
        <a:lstStyle/>
        <a:p>
          <a:endParaRPr lang="en-GB"/>
        </a:p>
      </dgm:t>
    </dgm:pt>
    <dgm:pt modelId="{6266C4B1-196D-4C2B-9898-2A919F1D9F99}" type="pres">
      <dgm:prSet presAssocID="{0B63F8C7-F084-4A04-97F2-E40298255AAD}" presName="compNode" presStyleCnt="0"/>
      <dgm:spPr/>
    </dgm:pt>
    <dgm:pt modelId="{400D9DBD-0333-4A8F-A8C8-06CFFD48CEF3}" type="pres">
      <dgm:prSet presAssocID="{0B63F8C7-F084-4A04-97F2-E40298255AAD}" presName="dummyConnPt" presStyleCnt="0"/>
      <dgm:spPr/>
    </dgm:pt>
    <dgm:pt modelId="{744BD667-F7BE-4D44-ADD3-62BBD7714B09}" type="pres">
      <dgm:prSet presAssocID="{0B63F8C7-F084-4A04-97F2-E40298255A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13F05-2A09-4AB9-8F31-AFCAB403EE7D}" type="pres">
      <dgm:prSet presAssocID="{048DC6C8-C098-4B7C-ACBF-96B965989AAB}" presName="sibTrans" presStyleLbl="bgSibTrans2D1" presStyleIdx="1" presStyleCnt="5"/>
      <dgm:spPr/>
      <dgm:t>
        <a:bodyPr/>
        <a:lstStyle/>
        <a:p>
          <a:endParaRPr lang="en-GB"/>
        </a:p>
      </dgm:t>
    </dgm:pt>
    <dgm:pt modelId="{0B694E0F-2703-4F7A-B16B-DCEC9BDD40E3}" type="pres">
      <dgm:prSet presAssocID="{7C417806-5BC0-4B87-8FAF-9CAACC221DA1}" presName="compNode" presStyleCnt="0"/>
      <dgm:spPr/>
    </dgm:pt>
    <dgm:pt modelId="{3932C2A7-249D-4B9B-B191-82C49AC8ED1E}" type="pres">
      <dgm:prSet presAssocID="{7C417806-5BC0-4B87-8FAF-9CAACC221DA1}" presName="dummyConnPt" presStyleCnt="0"/>
      <dgm:spPr/>
    </dgm:pt>
    <dgm:pt modelId="{4E6A4D4C-0DAF-499C-BBB5-8ABE8208BB22}" type="pres">
      <dgm:prSet presAssocID="{7C417806-5BC0-4B87-8FAF-9CAACC221DA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4DA96-1B38-4AE6-AD68-F1EEF8020FD5}" type="pres">
      <dgm:prSet presAssocID="{900CEC24-79FE-461A-99E3-D021155BA2B1}" presName="sibTrans" presStyleLbl="bgSibTrans2D1" presStyleIdx="2" presStyleCnt="5"/>
      <dgm:spPr/>
      <dgm:t>
        <a:bodyPr/>
        <a:lstStyle/>
        <a:p>
          <a:endParaRPr lang="en-GB"/>
        </a:p>
      </dgm:t>
    </dgm:pt>
    <dgm:pt modelId="{1A3A1A76-6A01-43F3-8756-C35BE787F312}" type="pres">
      <dgm:prSet presAssocID="{F37775D3-318A-4322-82E2-F72ECB4CBB6A}" presName="compNode" presStyleCnt="0"/>
      <dgm:spPr/>
    </dgm:pt>
    <dgm:pt modelId="{C438812D-D89A-4F42-8C06-92B9102C5543}" type="pres">
      <dgm:prSet presAssocID="{F37775D3-318A-4322-82E2-F72ECB4CBB6A}" presName="dummyConnPt" presStyleCnt="0"/>
      <dgm:spPr/>
    </dgm:pt>
    <dgm:pt modelId="{9B4C2BAE-6471-443A-9D65-B44227274720}" type="pres">
      <dgm:prSet presAssocID="{F37775D3-318A-4322-82E2-F72ECB4CBB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C40885-B02E-4C3F-8707-3C4F3609CE3B}" type="pres">
      <dgm:prSet presAssocID="{88E6E3FF-2AE9-41F7-AC2B-7A85D79F1FA5}" presName="sibTrans" presStyleLbl="bgSibTrans2D1" presStyleIdx="3" presStyleCnt="5"/>
      <dgm:spPr/>
      <dgm:t>
        <a:bodyPr/>
        <a:lstStyle/>
        <a:p>
          <a:endParaRPr lang="en-GB"/>
        </a:p>
      </dgm:t>
    </dgm:pt>
    <dgm:pt modelId="{8ED8589E-2DE0-4751-A582-21E54187D7D7}" type="pres">
      <dgm:prSet presAssocID="{9CAB9F25-A0A5-4BAF-91DE-09FEE39B6103}" presName="compNode" presStyleCnt="0"/>
      <dgm:spPr/>
    </dgm:pt>
    <dgm:pt modelId="{2D889A99-17BD-4E2F-811A-E2226939F628}" type="pres">
      <dgm:prSet presAssocID="{9CAB9F25-A0A5-4BAF-91DE-09FEE39B6103}" presName="dummyConnPt" presStyleCnt="0"/>
      <dgm:spPr/>
    </dgm:pt>
    <dgm:pt modelId="{7AFF05A7-33BF-4AFA-8872-C461D3157E5F}" type="pres">
      <dgm:prSet presAssocID="{9CAB9F25-A0A5-4BAF-91DE-09FEE39B61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353CA-0109-40B7-AEC3-56B0C65522B0}" type="pres">
      <dgm:prSet presAssocID="{BE65ED2C-1A82-4137-813B-E8809A9F76DE}" presName="sibTrans" presStyleLbl="bgSibTrans2D1" presStyleIdx="4" presStyleCnt="5"/>
      <dgm:spPr/>
      <dgm:t>
        <a:bodyPr/>
        <a:lstStyle/>
        <a:p>
          <a:endParaRPr lang="en-GB"/>
        </a:p>
      </dgm:t>
    </dgm:pt>
    <dgm:pt modelId="{27298C2A-9117-43C7-81DE-F646D41B60CE}" type="pres">
      <dgm:prSet presAssocID="{35913114-056E-402B-886E-B87F819C42DE}" presName="compNode" presStyleCnt="0"/>
      <dgm:spPr/>
    </dgm:pt>
    <dgm:pt modelId="{0F393EA2-29CE-4997-94C6-3836D0B9B0F9}" type="pres">
      <dgm:prSet presAssocID="{35913114-056E-402B-886E-B87F819C42DE}" presName="dummyConnPt" presStyleCnt="0"/>
      <dgm:spPr/>
    </dgm:pt>
    <dgm:pt modelId="{F4477004-F869-4220-9BE7-67427C79961B}" type="pres">
      <dgm:prSet presAssocID="{35913114-056E-402B-886E-B87F819C42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047975-B441-2C4E-82CB-345B061AB417}" type="presOf" srcId="{BE65ED2C-1A82-4137-813B-E8809A9F76DE}" destId="{074353CA-0109-40B7-AEC3-56B0C65522B0}" srcOrd="0" destOrd="0" presId="urn:microsoft.com/office/officeart/2005/8/layout/bProcess4"/>
    <dgm:cxn modelId="{B5443663-91E7-1345-917E-784E2784BE73}" type="presOf" srcId="{BBFBBBE3-A340-4529-9048-6377D523651D}" destId="{110B07EE-4030-4E90-A792-2345FD7AFDD9}" srcOrd="0" destOrd="0" presId="urn:microsoft.com/office/officeart/2005/8/layout/bProcess4"/>
    <dgm:cxn modelId="{2CE077E6-B58D-F349-BC54-AE8AEE5EC757}" type="presOf" srcId="{459A83C1-482E-4FFD-9F9F-AA2EA6DE2786}" destId="{710F21F2-0683-483D-9925-82AC60D74B07}" srcOrd="0" destOrd="0" presId="urn:microsoft.com/office/officeart/2005/8/layout/bProcess4"/>
    <dgm:cxn modelId="{3D122D3E-8928-4522-ABE2-37239A8042E2}" srcId="{BBFBBBE3-A340-4529-9048-6377D523651D}" destId="{7C417806-5BC0-4B87-8FAF-9CAACC221DA1}" srcOrd="2" destOrd="0" parTransId="{3BB202A3-626B-4D5B-88AB-0E23447C9109}" sibTransId="{900CEC24-79FE-461A-99E3-D021155BA2B1}"/>
    <dgm:cxn modelId="{DE2D27B0-1B76-3949-9DC4-BE15E0EBA415}" type="presOf" srcId="{35913114-056E-402B-886E-B87F819C42DE}" destId="{F4477004-F869-4220-9BE7-67427C79961B}" srcOrd="0" destOrd="0" presId="urn:microsoft.com/office/officeart/2005/8/layout/bProcess4"/>
    <dgm:cxn modelId="{DF14F1BE-6E0D-BB42-A7D1-2247730F0B86}" type="presOf" srcId="{0B63F8C7-F084-4A04-97F2-E40298255AAD}" destId="{744BD667-F7BE-4D44-ADD3-62BBD7714B09}" srcOrd="0" destOrd="0" presId="urn:microsoft.com/office/officeart/2005/8/layout/bProcess4"/>
    <dgm:cxn modelId="{1576148A-9DF3-EE4B-8104-68DFA75EA1CF}" type="presOf" srcId="{7C417806-5BC0-4B87-8FAF-9CAACC221DA1}" destId="{4E6A4D4C-0DAF-499C-BBB5-8ABE8208BB22}" srcOrd="0" destOrd="0" presId="urn:microsoft.com/office/officeart/2005/8/layout/bProcess4"/>
    <dgm:cxn modelId="{1C0B91AC-B728-0142-9416-7F1159D0057A}" type="presOf" srcId="{900CEC24-79FE-461A-99E3-D021155BA2B1}" destId="{9A44DA96-1B38-4AE6-AD68-F1EEF8020FD5}" srcOrd="0" destOrd="0" presId="urn:microsoft.com/office/officeart/2005/8/layout/bProcess4"/>
    <dgm:cxn modelId="{14B5F5DC-5539-447C-BF3C-09159D4FE2EC}" srcId="{BBFBBBE3-A340-4529-9048-6377D523651D}" destId="{35913114-056E-402B-886E-B87F819C42DE}" srcOrd="5" destOrd="0" parTransId="{C5AC035C-CCF9-4C4D-9037-A0E3BF1E2FA7}" sibTransId="{47CEC186-C5E6-478B-BDA3-F9E3FC0AB752}"/>
    <dgm:cxn modelId="{AC07045C-F763-456A-9413-C3761F587CBC}" srcId="{BBFBBBE3-A340-4529-9048-6377D523651D}" destId="{F37775D3-318A-4322-82E2-F72ECB4CBB6A}" srcOrd="3" destOrd="0" parTransId="{3BF7B7DB-A249-4EB1-88F2-745FF9C1A19B}" sibTransId="{88E6E3FF-2AE9-41F7-AC2B-7A85D79F1FA5}"/>
    <dgm:cxn modelId="{DF5E59DF-547D-F140-86A3-6883C5A635C3}" type="presOf" srcId="{F37775D3-318A-4322-82E2-F72ECB4CBB6A}" destId="{9B4C2BAE-6471-443A-9D65-B44227274720}" srcOrd="0" destOrd="0" presId="urn:microsoft.com/office/officeart/2005/8/layout/bProcess4"/>
    <dgm:cxn modelId="{9D4939AE-E1C7-4EC7-A50C-053013897E98}" srcId="{BBFBBBE3-A340-4529-9048-6377D523651D}" destId="{9CAB9F25-A0A5-4BAF-91DE-09FEE39B6103}" srcOrd="4" destOrd="0" parTransId="{E9E9D5DA-D35C-4FCB-8632-CB586BA5A688}" sibTransId="{BE65ED2C-1A82-4137-813B-E8809A9F76DE}"/>
    <dgm:cxn modelId="{9383B01D-61B6-E042-9746-43E8F78A1DE4}" type="presOf" srcId="{2B98F8B7-2D33-4141-9CE9-5F7C7D03B96E}" destId="{AF43C71F-9854-4FD1-8AAB-DC8AFA0E0F39}" srcOrd="0" destOrd="0" presId="urn:microsoft.com/office/officeart/2005/8/layout/bProcess4"/>
    <dgm:cxn modelId="{87D516CD-57E0-4072-BF74-AADA7735D9FE}" srcId="{BBFBBBE3-A340-4529-9048-6377D523651D}" destId="{459A83C1-482E-4FFD-9F9F-AA2EA6DE2786}" srcOrd="0" destOrd="0" parTransId="{0ED1DF4B-5989-45B7-A617-9921893CD562}" sibTransId="{2B98F8B7-2D33-4141-9CE9-5F7C7D03B96E}"/>
    <dgm:cxn modelId="{87DF31DA-8205-4373-B5B5-FDA520F4CF4D}" srcId="{BBFBBBE3-A340-4529-9048-6377D523651D}" destId="{0B63F8C7-F084-4A04-97F2-E40298255AAD}" srcOrd="1" destOrd="0" parTransId="{551442EE-9618-4A93-8D36-8A00348A672B}" sibTransId="{048DC6C8-C098-4B7C-ACBF-96B965989AAB}"/>
    <dgm:cxn modelId="{7E95052C-8BE4-8C47-B78F-2F445D8F7E65}" type="presOf" srcId="{88E6E3FF-2AE9-41F7-AC2B-7A85D79F1FA5}" destId="{42C40885-B02E-4C3F-8707-3C4F3609CE3B}" srcOrd="0" destOrd="0" presId="urn:microsoft.com/office/officeart/2005/8/layout/bProcess4"/>
    <dgm:cxn modelId="{D318035E-8C2A-244F-A9F2-09117DF6D809}" type="presOf" srcId="{048DC6C8-C098-4B7C-ACBF-96B965989AAB}" destId="{A3713F05-2A09-4AB9-8F31-AFCAB403EE7D}" srcOrd="0" destOrd="0" presId="urn:microsoft.com/office/officeart/2005/8/layout/bProcess4"/>
    <dgm:cxn modelId="{06BBB724-EE5B-284D-B8B1-E740B9D28C04}" type="presOf" srcId="{9CAB9F25-A0A5-4BAF-91DE-09FEE39B6103}" destId="{7AFF05A7-33BF-4AFA-8872-C461D3157E5F}" srcOrd="0" destOrd="0" presId="urn:microsoft.com/office/officeart/2005/8/layout/bProcess4"/>
    <dgm:cxn modelId="{28695EFE-F602-F940-81ED-56752BA858FA}" type="presParOf" srcId="{110B07EE-4030-4E90-A792-2345FD7AFDD9}" destId="{708F2ECF-0186-4DD3-80F7-EFE14E9A0A01}" srcOrd="0" destOrd="0" presId="urn:microsoft.com/office/officeart/2005/8/layout/bProcess4"/>
    <dgm:cxn modelId="{24BD8F8C-7527-C14B-8FE0-985D04021E5F}" type="presParOf" srcId="{708F2ECF-0186-4DD3-80F7-EFE14E9A0A01}" destId="{43CE2E74-5E80-430A-B0F4-11A8904D6667}" srcOrd="0" destOrd="0" presId="urn:microsoft.com/office/officeart/2005/8/layout/bProcess4"/>
    <dgm:cxn modelId="{62103439-1B42-134C-85F0-1F5E5773CC13}" type="presParOf" srcId="{708F2ECF-0186-4DD3-80F7-EFE14E9A0A01}" destId="{710F21F2-0683-483D-9925-82AC60D74B07}" srcOrd="1" destOrd="0" presId="urn:microsoft.com/office/officeart/2005/8/layout/bProcess4"/>
    <dgm:cxn modelId="{EE3E87BE-0C72-194B-B942-AA86A9F9BEE8}" type="presParOf" srcId="{110B07EE-4030-4E90-A792-2345FD7AFDD9}" destId="{AF43C71F-9854-4FD1-8AAB-DC8AFA0E0F39}" srcOrd="1" destOrd="0" presId="urn:microsoft.com/office/officeart/2005/8/layout/bProcess4"/>
    <dgm:cxn modelId="{8DEA75E9-5226-5741-BCB9-2ECB2113C2AB}" type="presParOf" srcId="{110B07EE-4030-4E90-A792-2345FD7AFDD9}" destId="{6266C4B1-196D-4C2B-9898-2A919F1D9F99}" srcOrd="2" destOrd="0" presId="urn:microsoft.com/office/officeart/2005/8/layout/bProcess4"/>
    <dgm:cxn modelId="{34A5FE84-80CE-4342-8D7C-12A0BA1436B3}" type="presParOf" srcId="{6266C4B1-196D-4C2B-9898-2A919F1D9F99}" destId="{400D9DBD-0333-4A8F-A8C8-06CFFD48CEF3}" srcOrd="0" destOrd="0" presId="urn:microsoft.com/office/officeart/2005/8/layout/bProcess4"/>
    <dgm:cxn modelId="{EE920CD8-D5E6-6148-9F55-180BCCC9FB2A}" type="presParOf" srcId="{6266C4B1-196D-4C2B-9898-2A919F1D9F99}" destId="{744BD667-F7BE-4D44-ADD3-62BBD7714B09}" srcOrd="1" destOrd="0" presId="urn:microsoft.com/office/officeart/2005/8/layout/bProcess4"/>
    <dgm:cxn modelId="{814EAACE-47FC-D449-AE86-22A792C88113}" type="presParOf" srcId="{110B07EE-4030-4E90-A792-2345FD7AFDD9}" destId="{A3713F05-2A09-4AB9-8F31-AFCAB403EE7D}" srcOrd="3" destOrd="0" presId="urn:microsoft.com/office/officeart/2005/8/layout/bProcess4"/>
    <dgm:cxn modelId="{F0DF46AF-EB81-E94E-A4A0-8C1F9B7D4704}" type="presParOf" srcId="{110B07EE-4030-4E90-A792-2345FD7AFDD9}" destId="{0B694E0F-2703-4F7A-B16B-DCEC9BDD40E3}" srcOrd="4" destOrd="0" presId="urn:microsoft.com/office/officeart/2005/8/layout/bProcess4"/>
    <dgm:cxn modelId="{5832768B-58B6-4442-A97A-C57076DA92DA}" type="presParOf" srcId="{0B694E0F-2703-4F7A-B16B-DCEC9BDD40E3}" destId="{3932C2A7-249D-4B9B-B191-82C49AC8ED1E}" srcOrd="0" destOrd="0" presId="urn:microsoft.com/office/officeart/2005/8/layout/bProcess4"/>
    <dgm:cxn modelId="{7F596F01-A475-3C44-B80D-4766D3E78D1E}" type="presParOf" srcId="{0B694E0F-2703-4F7A-B16B-DCEC9BDD40E3}" destId="{4E6A4D4C-0DAF-499C-BBB5-8ABE8208BB22}" srcOrd="1" destOrd="0" presId="urn:microsoft.com/office/officeart/2005/8/layout/bProcess4"/>
    <dgm:cxn modelId="{7DDF98CA-7313-144C-96A4-6740876DF7E2}" type="presParOf" srcId="{110B07EE-4030-4E90-A792-2345FD7AFDD9}" destId="{9A44DA96-1B38-4AE6-AD68-F1EEF8020FD5}" srcOrd="5" destOrd="0" presId="urn:microsoft.com/office/officeart/2005/8/layout/bProcess4"/>
    <dgm:cxn modelId="{082D8F24-94C7-AE44-8C40-6B6C2CC47FD6}" type="presParOf" srcId="{110B07EE-4030-4E90-A792-2345FD7AFDD9}" destId="{1A3A1A76-6A01-43F3-8756-C35BE787F312}" srcOrd="6" destOrd="0" presId="urn:microsoft.com/office/officeart/2005/8/layout/bProcess4"/>
    <dgm:cxn modelId="{7DBA5D1E-685E-1847-9429-48E1CE07928F}" type="presParOf" srcId="{1A3A1A76-6A01-43F3-8756-C35BE787F312}" destId="{C438812D-D89A-4F42-8C06-92B9102C5543}" srcOrd="0" destOrd="0" presId="urn:microsoft.com/office/officeart/2005/8/layout/bProcess4"/>
    <dgm:cxn modelId="{1EA94983-A19D-BC4A-BDBD-2CC25342F6FC}" type="presParOf" srcId="{1A3A1A76-6A01-43F3-8756-C35BE787F312}" destId="{9B4C2BAE-6471-443A-9D65-B44227274720}" srcOrd="1" destOrd="0" presId="urn:microsoft.com/office/officeart/2005/8/layout/bProcess4"/>
    <dgm:cxn modelId="{A9379DE0-9699-0C47-8CDD-492D93FF7AB1}" type="presParOf" srcId="{110B07EE-4030-4E90-A792-2345FD7AFDD9}" destId="{42C40885-B02E-4C3F-8707-3C4F3609CE3B}" srcOrd="7" destOrd="0" presId="urn:microsoft.com/office/officeart/2005/8/layout/bProcess4"/>
    <dgm:cxn modelId="{04620F85-7DFD-0B4B-BBBF-43C56E6DCB5E}" type="presParOf" srcId="{110B07EE-4030-4E90-A792-2345FD7AFDD9}" destId="{8ED8589E-2DE0-4751-A582-21E54187D7D7}" srcOrd="8" destOrd="0" presId="urn:microsoft.com/office/officeart/2005/8/layout/bProcess4"/>
    <dgm:cxn modelId="{C83644CE-0506-BD48-BB7B-2EA66F68F2AF}" type="presParOf" srcId="{8ED8589E-2DE0-4751-A582-21E54187D7D7}" destId="{2D889A99-17BD-4E2F-811A-E2226939F628}" srcOrd="0" destOrd="0" presId="urn:microsoft.com/office/officeart/2005/8/layout/bProcess4"/>
    <dgm:cxn modelId="{37E372B5-8E1C-9149-9F8F-20CA55287659}" type="presParOf" srcId="{8ED8589E-2DE0-4751-A582-21E54187D7D7}" destId="{7AFF05A7-33BF-4AFA-8872-C461D3157E5F}" srcOrd="1" destOrd="0" presId="urn:microsoft.com/office/officeart/2005/8/layout/bProcess4"/>
    <dgm:cxn modelId="{A0E22835-7F97-9F42-8CDC-67B5E2E82A20}" type="presParOf" srcId="{110B07EE-4030-4E90-A792-2345FD7AFDD9}" destId="{074353CA-0109-40B7-AEC3-56B0C65522B0}" srcOrd="9" destOrd="0" presId="urn:microsoft.com/office/officeart/2005/8/layout/bProcess4"/>
    <dgm:cxn modelId="{4AA96B6D-6D8C-8C4D-B3FD-57952258C12B}" type="presParOf" srcId="{110B07EE-4030-4E90-A792-2345FD7AFDD9}" destId="{27298C2A-9117-43C7-81DE-F646D41B60CE}" srcOrd="10" destOrd="0" presId="urn:microsoft.com/office/officeart/2005/8/layout/bProcess4"/>
    <dgm:cxn modelId="{A4BDE29E-EAE6-D64D-A691-3DD98BAC3BCB}" type="presParOf" srcId="{27298C2A-9117-43C7-81DE-F646D41B60CE}" destId="{0F393EA2-29CE-4997-94C6-3836D0B9B0F9}" srcOrd="0" destOrd="0" presId="urn:microsoft.com/office/officeart/2005/8/layout/bProcess4"/>
    <dgm:cxn modelId="{D22AD826-1A92-6B46-AAF4-D562BE221560}" type="presParOf" srcId="{27298C2A-9117-43C7-81DE-F646D41B60CE}" destId="{F4477004-F869-4220-9BE7-67427C79961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DB6F7-BE04-48C3-B27A-871A2A7548A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D8297F2-6EBD-4171-895B-FDD718F04D24}">
      <dgm:prSet/>
      <dgm:spPr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en-GB" b="1" dirty="0" err="1" smtClean="0"/>
            <a:t>Kết</a:t>
          </a:r>
          <a:r>
            <a:rPr lang="en-GB" b="1" dirty="0" smtClean="0"/>
            <a:t> </a:t>
          </a:r>
          <a:r>
            <a:rPr lang="en-GB" b="1" dirty="0" err="1" smtClean="0"/>
            <a:t>quả</a:t>
          </a:r>
          <a:r>
            <a:rPr lang="en-GB" b="1" dirty="0" smtClean="0"/>
            <a:t> </a:t>
          </a:r>
          <a:r>
            <a:rPr lang="en-GB" b="1" dirty="0" err="1" smtClean="0"/>
            <a:t>tìm</a:t>
          </a:r>
          <a:r>
            <a:rPr lang="en-GB" b="1" dirty="0" smtClean="0"/>
            <a:t> </a:t>
          </a:r>
          <a:r>
            <a:rPr lang="en-GB" b="1" dirty="0" err="1" smtClean="0"/>
            <a:t>được</a:t>
          </a:r>
          <a:r>
            <a:rPr lang="en-GB" b="1" dirty="0" smtClean="0"/>
            <a:t> </a:t>
          </a:r>
          <a:r>
            <a:rPr lang="en-GB" b="1" dirty="0" err="1" smtClean="0"/>
            <a:t>có</a:t>
          </a:r>
          <a:r>
            <a:rPr lang="en-GB" b="1" dirty="0" smtClean="0"/>
            <a:t> </a:t>
          </a:r>
          <a:r>
            <a:rPr lang="en-GB" b="1" dirty="0" err="1" smtClean="0"/>
            <a:t>ủng</a:t>
          </a:r>
          <a:r>
            <a:rPr lang="en-GB" b="1" dirty="0" smtClean="0"/>
            <a:t> </a:t>
          </a:r>
          <a:r>
            <a:rPr lang="en-GB" b="1" dirty="0" err="1" smtClean="0"/>
            <a:t>hộ</a:t>
          </a:r>
          <a:r>
            <a:rPr lang="en-GB" b="1" dirty="0" smtClean="0"/>
            <a:t> </a:t>
          </a:r>
          <a:r>
            <a:rPr lang="en-GB" b="1" dirty="0" err="1" smtClean="0"/>
            <a:t>Giả</a:t>
          </a:r>
          <a:r>
            <a:rPr lang="en-GB" b="1" dirty="0" smtClean="0"/>
            <a:t> </a:t>
          </a:r>
          <a:r>
            <a:rPr lang="en-GB" b="1" dirty="0" err="1" smtClean="0"/>
            <a:t>thiết</a:t>
          </a:r>
          <a:r>
            <a:rPr lang="en-GB" b="1" dirty="0" smtClean="0"/>
            <a:t>/</a:t>
          </a:r>
          <a:r>
            <a:rPr lang="en-GB" b="1" dirty="0" err="1" smtClean="0"/>
            <a:t>tuyên</a:t>
          </a:r>
          <a:r>
            <a:rPr lang="en-GB" b="1" dirty="0" smtClean="0"/>
            <a:t> </a:t>
          </a:r>
          <a:r>
            <a:rPr lang="en-GB" b="1" dirty="0" err="1" smtClean="0"/>
            <a:t>bố</a:t>
          </a:r>
          <a:r>
            <a:rPr lang="en-GB" b="1" dirty="0" smtClean="0"/>
            <a:t> hay </a:t>
          </a:r>
          <a:r>
            <a:rPr lang="en-GB" b="1" dirty="0" err="1" smtClean="0"/>
            <a:t>không</a:t>
          </a:r>
          <a:r>
            <a:rPr lang="en-GB" b="1" dirty="0" smtClean="0"/>
            <a:t>?</a:t>
          </a:r>
          <a:endParaRPr lang="en-GB" dirty="0"/>
        </a:p>
      </dgm:t>
    </dgm:pt>
    <dgm:pt modelId="{A5711B48-2F54-43BC-8A27-3E83DEABDB2E}" type="parTrans" cxnId="{DA04B63C-4843-4594-A44A-23BB946804C2}">
      <dgm:prSet/>
      <dgm:spPr/>
      <dgm:t>
        <a:bodyPr/>
        <a:lstStyle/>
        <a:p>
          <a:endParaRPr lang="en-GB"/>
        </a:p>
      </dgm:t>
    </dgm:pt>
    <dgm:pt modelId="{9A3E599D-0F5B-464A-8E7A-290B2EA79A2D}" type="sibTrans" cxnId="{DA04B63C-4843-4594-A44A-23BB946804C2}">
      <dgm:prSet/>
      <dgm:spPr/>
      <dgm:t>
        <a:bodyPr/>
        <a:lstStyle/>
        <a:p>
          <a:endParaRPr lang="en-GB"/>
        </a:p>
      </dgm:t>
    </dgm:pt>
    <dgm:pt modelId="{C00486E2-642F-450A-A435-198BC3C44CDB}">
      <dgm:prSet/>
      <dgm:spPr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en-GB" b="1" dirty="0" err="1" smtClean="0"/>
            <a:t>Kết</a:t>
          </a:r>
          <a:r>
            <a:rPr lang="en-GB" b="1" dirty="0" smtClean="0"/>
            <a:t> </a:t>
          </a:r>
          <a:r>
            <a:rPr lang="en-GB" b="1" dirty="0" err="1" smtClean="0"/>
            <a:t>quả</a:t>
          </a:r>
          <a:r>
            <a:rPr lang="en-GB" b="1" dirty="0" smtClean="0"/>
            <a:t> </a:t>
          </a:r>
          <a:r>
            <a:rPr lang="en-GB" b="1" dirty="0" err="1" smtClean="0"/>
            <a:t>có</a:t>
          </a:r>
          <a:r>
            <a:rPr lang="en-GB" b="1" dirty="0" smtClean="0"/>
            <a:t> ý </a:t>
          </a:r>
          <a:r>
            <a:rPr lang="en-GB" b="1" dirty="0" err="1" smtClean="0"/>
            <a:t>nghĩa</a:t>
          </a:r>
          <a:r>
            <a:rPr lang="en-GB" b="1" dirty="0" smtClean="0"/>
            <a:t> </a:t>
          </a:r>
          <a:r>
            <a:rPr lang="en-GB" b="1" dirty="0" err="1" smtClean="0"/>
            <a:t>như</a:t>
          </a:r>
          <a:r>
            <a:rPr lang="en-GB" b="1" dirty="0" smtClean="0"/>
            <a:t> </a:t>
          </a:r>
          <a:r>
            <a:rPr lang="en-GB" b="1" dirty="0" err="1" smtClean="0"/>
            <a:t>thế</a:t>
          </a:r>
          <a:r>
            <a:rPr lang="en-GB" b="1" dirty="0" smtClean="0"/>
            <a:t> </a:t>
          </a:r>
          <a:r>
            <a:rPr lang="en-GB" b="1" dirty="0" err="1" smtClean="0"/>
            <a:t>nào</a:t>
          </a:r>
          <a:r>
            <a:rPr lang="en-GB" b="1" dirty="0" smtClean="0"/>
            <a:t> </a:t>
          </a:r>
          <a:r>
            <a:rPr lang="en-GB" b="1" dirty="0" err="1" smtClean="0"/>
            <a:t>về</a:t>
          </a:r>
          <a:r>
            <a:rPr lang="en-GB" b="1" dirty="0" smtClean="0"/>
            <a:t> </a:t>
          </a:r>
          <a:r>
            <a:rPr lang="en-GB" b="1" dirty="0" err="1" smtClean="0"/>
            <a:t>mặt</a:t>
          </a:r>
          <a:r>
            <a:rPr lang="en-GB" b="1" dirty="0" smtClean="0"/>
            <a:t> </a:t>
          </a:r>
          <a:r>
            <a:rPr lang="en-GB" b="1" dirty="0" err="1" smtClean="0"/>
            <a:t>lý</a:t>
          </a:r>
          <a:r>
            <a:rPr lang="en-GB" b="1" dirty="0" smtClean="0"/>
            <a:t> </a:t>
          </a:r>
          <a:r>
            <a:rPr lang="en-GB" b="1" dirty="0" err="1" smtClean="0"/>
            <a:t>thuyết</a:t>
          </a:r>
          <a:r>
            <a:rPr lang="en-GB" b="1" dirty="0" smtClean="0"/>
            <a:t>, </a:t>
          </a:r>
          <a:r>
            <a:rPr lang="en-GB" b="1" dirty="0" err="1" smtClean="0"/>
            <a:t>thực</a:t>
          </a:r>
          <a:r>
            <a:rPr lang="en-GB" b="1" dirty="0" smtClean="0"/>
            <a:t> </a:t>
          </a:r>
          <a:r>
            <a:rPr lang="en-GB" b="1" dirty="0" err="1" smtClean="0"/>
            <a:t>tế</a:t>
          </a:r>
          <a:endParaRPr lang="en-GB" b="1" dirty="0"/>
        </a:p>
      </dgm:t>
    </dgm:pt>
    <dgm:pt modelId="{C3CF6CAA-159F-4FCE-A246-C605AC7F199F}" type="parTrans" cxnId="{F649B2C6-77E4-479F-B350-C0B3627A49BA}">
      <dgm:prSet/>
      <dgm:spPr/>
      <dgm:t>
        <a:bodyPr/>
        <a:lstStyle/>
        <a:p>
          <a:endParaRPr lang="en-GB"/>
        </a:p>
      </dgm:t>
    </dgm:pt>
    <dgm:pt modelId="{992578D1-5AF8-405F-B109-FF6ABFD34FF1}" type="sibTrans" cxnId="{F649B2C6-77E4-479F-B350-C0B3627A49BA}">
      <dgm:prSet/>
      <dgm:spPr/>
      <dgm:t>
        <a:bodyPr/>
        <a:lstStyle/>
        <a:p>
          <a:endParaRPr lang="en-GB"/>
        </a:p>
      </dgm:t>
    </dgm:pt>
    <dgm:pt modelId="{904B7569-BAEC-4E19-A2B5-04BDF79DE78F}">
      <dgm:prSet/>
      <dgm:spPr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en-GB" b="1" dirty="0" err="1" smtClean="0"/>
            <a:t>Hạn</a:t>
          </a:r>
          <a:r>
            <a:rPr lang="en-GB" b="1" dirty="0" smtClean="0"/>
            <a:t> </a:t>
          </a:r>
          <a:r>
            <a:rPr lang="en-GB" b="1" dirty="0" err="1" smtClean="0"/>
            <a:t>chế</a:t>
          </a:r>
          <a:r>
            <a:rPr lang="en-GB" b="1" dirty="0" smtClean="0"/>
            <a:t> </a:t>
          </a:r>
          <a:r>
            <a:rPr lang="en-GB" b="1" dirty="0" err="1" smtClean="0"/>
            <a:t>của</a:t>
          </a:r>
          <a:r>
            <a:rPr lang="en-GB" b="1" dirty="0" smtClean="0"/>
            <a:t> </a:t>
          </a:r>
          <a:r>
            <a:rPr lang="en-GB" b="1" dirty="0" err="1" smtClean="0"/>
            <a:t>nghiên</a:t>
          </a:r>
          <a:r>
            <a:rPr lang="en-GB" b="1" dirty="0" smtClean="0"/>
            <a:t> </a:t>
          </a:r>
          <a:r>
            <a:rPr lang="en-GB" b="1" dirty="0" err="1" smtClean="0"/>
            <a:t>cứu</a:t>
          </a:r>
          <a:r>
            <a:rPr lang="en-GB" b="1" dirty="0" smtClean="0"/>
            <a:t> </a:t>
          </a:r>
          <a:r>
            <a:rPr lang="en-GB" b="1" dirty="0" err="1" smtClean="0"/>
            <a:t>này</a:t>
          </a:r>
          <a:r>
            <a:rPr lang="en-GB" b="1" dirty="0" smtClean="0"/>
            <a:t> </a:t>
          </a:r>
          <a:r>
            <a:rPr lang="en-GB" b="1" dirty="0" err="1" smtClean="0"/>
            <a:t>là</a:t>
          </a:r>
          <a:r>
            <a:rPr lang="en-GB" b="1" dirty="0" smtClean="0"/>
            <a:t> </a:t>
          </a:r>
          <a:r>
            <a:rPr lang="en-GB" b="1" dirty="0" err="1" smtClean="0"/>
            <a:t>gì</a:t>
          </a:r>
          <a:r>
            <a:rPr lang="en-GB" b="1" dirty="0" smtClean="0"/>
            <a:t>?</a:t>
          </a:r>
          <a:endParaRPr lang="en-GB" dirty="0"/>
        </a:p>
      </dgm:t>
    </dgm:pt>
    <dgm:pt modelId="{FBCFC691-3F68-4383-869A-EA9234AAADF2}" type="parTrans" cxnId="{2E6EB4A7-099E-4560-96F2-256F680010DE}">
      <dgm:prSet/>
      <dgm:spPr/>
      <dgm:t>
        <a:bodyPr/>
        <a:lstStyle/>
        <a:p>
          <a:endParaRPr lang="en-GB"/>
        </a:p>
      </dgm:t>
    </dgm:pt>
    <dgm:pt modelId="{8E7FECA7-5DD6-45E4-8C4D-A8E99CC59D47}" type="sibTrans" cxnId="{2E6EB4A7-099E-4560-96F2-256F680010DE}">
      <dgm:prSet/>
      <dgm:spPr/>
      <dgm:t>
        <a:bodyPr/>
        <a:lstStyle/>
        <a:p>
          <a:endParaRPr lang="en-GB"/>
        </a:p>
      </dgm:t>
    </dgm:pt>
    <dgm:pt modelId="{ED216C3B-2103-476D-B72D-379F0E1B01A3}">
      <dgm:prSet/>
      <dgm:spPr>
        <a:ln>
          <a:solidFill>
            <a:schemeClr val="tx2"/>
          </a:solidFill>
        </a:ln>
      </dgm:spPr>
      <dgm:t>
        <a:bodyPr/>
        <a:lstStyle/>
        <a:p>
          <a:pPr algn="just" rtl="0"/>
          <a:r>
            <a:rPr lang="en-GB" b="1" dirty="0" err="1" smtClean="0"/>
            <a:t>Các</a:t>
          </a:r>
          <a:r>
            <a:rPr lang="en-GB" b="1" dirty="0" smtClean="0"/>
            <a:t> </a:t>
          </a:r>
          <a:r>
            <a:rPr lang="en-GB" b="1" dirty="0" err="1" smtClean="0"/>
            <a:t>đề</a:t>
          </a:r>
          <a:r>
            <a:rPr lang="en-GB" b="1" dirty="0" smtClean="0"/>
            <a:t> </a:t>
          </a:r>
          <a:r>
            <a:rPr lang="en-GB" b="1" dirty="0" err="1" smtClean="0"/>
            <a:t>xuất</a:t>
          </a:r>
          <a:r>
            <a:rPr lang="en-GB" b="1" dirty="0" smtClean="0"/>
            <a:t> </a:t>
          </a:r>
          <a:r>
            <a:rPr lang="en-GB" b="1" dirty="0" err="1" smtClean="0"/>
            <a:t>về</a:t>
          </a:r>
          <a:r>
            <a:rPr lang="en-GB" b="1" dirty="0" smtClean="0"/>
            <a:t> </a:t>
          </a:r>
          <a:r>
            <a:rPr lang="en-GB" b="1" dirty="0" err="1" smtClean="0"/>
            <a:t>hướng</a:t>
          </a:r>
          <a:r>
            <a:rPr lang="en-GB" b="1" dirty="0" smtClean="0"/>
            <a:t> </a:t>
          </a:r>
          <a:r>
            <a:rPr lang="en-GB" b="1" dirty="0" err="1" smtClean="0"/>
            <a:t>nghiên</a:t>
          </a:r>
          <a:r>
            <a:rPr lang="en-GB" b="1" dirty="0" smtClean="0"/>
            <a:t> </a:t>
          </a:r>
          <a:r>
            <a:rPr lang="en-GB" b="1" dirty="0" err="1" smtClean="0"/>
            <a:t>cứu</a:t>
          </a:r>
          <a:r>
            <a:rPr lang="en-GB" b="1" dirty="0" smtClean="0"/>
            <a:t> </a:t>
          </a:r>
          <a:r>
            <a:rPr lang="en-GB" b="1" dirty="0" err="1" smtClean="0"/>
            <a:t>tiếp</a:t>
          </a:r>
          <a:r>
            <a:rPr lang="en-GB" b="1" dirty="0" smtClean="0"/>
            <a:t> </a:t>
          </a:r>
          <a:r>
            <a:rPr lang="en-GB" b="1" dirty="0" err="1" smtClean="0"/>
            <a:t>theo</a:t>
          </a:r>
          <a:r>
            <a:rPr lang="en-GB" b="1" dirty="0" smtClean="0"/>
            <a:t>?</a:t>
          </a:r>
          <a:endParaRPr lang="en-GB" dirty="0"/>
        </a:p>
      </dgm:t>
    </dgm:pt>
    <dgm:pt modelId="{F403A267-4CAF-4013-830F-0B32B8900909}" type="parTrans" cxnId="{C7345D80-A20F-4FCD-ABC6-D4A4BA6C10DA}">
      <dgm:prSet/>
      <dgm:spPr/>
      <dgm:t>
        <a:bodyPr/>
        <a:lstStyle/>
        <a:p>
          <a:endParaRPr lang="en-GB"/>
        </a:p>
      </dgm:t>
    </dgm:pt>
    <dgm:pt modelId="{183776A9-DA71-405D-9F06-2C34D1BECE0A}" type="sibTrans" cxnId="{C7345D80-A20F-4FCD-ABC6-D4A4BA6C10DA}">
      <dgm:prSet/>
      <dgm:spPr/>
      <dgm:t>
        <a:bodyPr/>
        <a:lstStyle/>
        <a:p>
          <a:endParaRPr lang="en-GB"/>
        </a:p>
      </dgm:t>
    </dgm:pt>
    <dgm:pt modelId="{7B8604FB-56F4-490D-A13C-051903F1BCC1}" type="pres">
      <dgm:prSet presAssocID="{EB5DB6F7-BE04-48C3-B27A-871A2A7548A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46BB996-4627-436B-8371-40EA59488EDB}" type="pres">
      <dgm:prSet presAssocID="{FD8297F2-6EBD-4171-895B-FDD718F04D24}" presName="circle1" presStyleLbl="node1" presStyleIdx="0" presStyleCnt="4" custScaleX="82567" custLinFactNeighborX="-15650" custLinFactNeighborY="-195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693F6A-165F-4C78-AA00-A9AC1A47ACF2}" type="pres">
      <dgm:prSet presAssocID="{FD8297F2-6EBD-4171-895B-FDD718F04D24}" presName="space" presStyleCnt="0"/>
      <dgm:spPr/>
    </dgm:pt>
    <dgm:pt modelId="{05054DE8-A9CC-4C85-907C-134B71D97C00}" type="pres">
      <dgm:prSet presAssocID="{FD8297F2-6EBD-4171-895B-FDD718F04D24}" presName="rect1" presStyleLbl="alignAcc1" presStyleIdx="0" presStyleCnt="4"/>
      <dgm:spPr/>
      <dgm:t>
        <a:bodyPr/>
        <a:lstStyle/>
        <a:p>
          <a:endParaRPr lang="en-GB"/>
        </a:p>
      </dgm:t>
    </dgm:pt>
    <dgm:pt modelId="{1A606605-F4FF-4B84-BC2D-16085440BBB1}" type="pres">
      <dgm:prSet presAssocID="{C00486E2-642F-450A-A435-198BC3C44CDB}" presName="vertSpace2" presStyleLbl="node1" presStyleIdx="0" presStyleCnt="4"/>
      <dgm:spPr/>
    </dgm:pt>
    <dgm:pt modelId="{8B5FCA63-5BBD-491C-AC07-3FEA1B0F5227}" type="pres">
      <dgm:prSet presAssocID="{C00486E2-642F-450A-A435-198BC3C44CDB}" presName="circle2" presStyleLbl="node1" presStyleIdx="1" presStyleCnt="4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950FE03-1254-446F-A486-502CBDBB9806}" type="pres">
      <dgm:prSet presAssocID="{C00486E2-642F-450A-A435-198BC3C44CDB}" presName="rect2" presStyleLbl="alignAcc1" presStyleIdx="1" presStyleCnt="4"/>
      <dgm:spPr/>
      <dgm:t>
        <a:bodyPr/>
        <a:lstStyle/>
        <a:p>
          <a:endParaRPr lang="en-GB"/>
        </a:p>
      </dgm:t>
    </dgm:pt>
    <dgm:pt modelId="{82AE152E-E3A7-457C-996D-F5B729C0D064}" type="pres">
      <dgm:prSet presAssocID="{904B7569-BAEC-4E19-A2B5-04BDF79DE78F}" presName="vertSpace3" presStyleLbl="node1" presStyleIdx="1" presStyleCnt="4"/>
      <dgm:spPr/>
    </dgm:pt>
    <dgm:pt modelId="{D0F749B3-036A-4A6F-82BD-C49C63B141AE}" type="pres">
      <dgm:prSet presAssocID="{904B7569-BAEC-4E19-A2B5-04BDF79DE78F}" presName="circle3" presStyleLbl="node1" presStyleIdx="2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407750C-C79A-44AB-A339-923E66D070EB}" type="pres">
      <dgm:prSet presAssocID="{904B7569-BAEC-4E19-A2B5-04BDF79DE78F}" presName="rect3" presStyleLbl="alignAcc1" presStyleIdx="2" presStyleCnt="4"/>
      <dgm:spPr/>
      <dgm:t>
        <a:bodyPr/>
        <a:lstStyle/>
        <a:p>
          <a:endParaRPr lang="en-GB"/>
        </a:p>
      </dgm:t>
    </dgm:pt>
    <dgm:pt modelId="{D0AF9FF9-B50E-4EFA-A805-913480E0F984}" type="pres">
      <dgm:prSet presAssocID="{ED216C3B-2103-476D-B72D-379F0E1B01A3}" presName="vertSpace4" presStyleLbl="node1" presStyleIdx="2" presStyleCnt="4"/>
      <dgm:spPr/>
    </dgm:pt>
    <dgm:pt modelId="{2C6671EB-4266-4D96-89DD-E847052C8F85}" type="pres">
      <dgm:prSet presAssocID="{ED216C3B-2103-476D-B72D-379F0E1B01A3}" presName="circle4" presStyleLbl="node1" presStyleIdx="3" presStyleCnt="4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4235CDC-8AD4-4F3E-B2F3-5F28185FA3E0}" type="pres">
      <dgm:prSet presAssocID="{ED216C3B-2103-476D-B72D-379F0E1B01A3}" presName="rect4" presStyleLbl="alignAcc1" presStyleIdx="3" presStyleCnt="4"/>
      <dgm:spPr/>
      <dgm:t>
        <a:bodyPr/>
        <a:lstStyle/>
        <a:p>
          <a:endParaRPr lang="en-GB"/>
        </a:p>
      </dgm:t>
    </dgm:pt>
    <dgm:pt modelId="{F176A76F-C93A-4587-AA71-71858BE59D84}" type="pres">
      <dgm:prSet presAssocID="{FD8297F2-6EBD-4171-895B-FDD718F04D2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86ECF-37C3-4269-87DE-0BF96D6E19C5}" type="pres">
      <dgm:prSet presAssocID="{C00486E2-642F-450A-A435-198BC3C44CD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6C30FD-540F-4542-9A6F-284A9ED6827D}" type="pres">
      <dgm:prSet presAssocID="{904B7569-BAEC-4E19-A2B5-04BDF79DE78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16FBB5-DF3D-4626-AEA7-DB085FD8EDA0}" type="pres">
      <dgm:prSet presAssocID="{ED216C3B-2103-476D-B72D-379F0E1B01A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95D267-E14B-4E38-89F2-F898894824AB}" type="presOf" srcId="{904B7569-BAEC-4E19-A2B5-04BDF79DE78F}" destId="{356C30FD-540F-4542-9A6F-284A9ED6827D}" srcOrd="1" destOrd="0" presId="urn:microsoft.com/office/officeart/2005/8/layout/target3"/>
    <dgm:cxn modelId="{3CF9F89F-FFE8-4775-BD80-9830385DE160}" type="presOf" srcId="{904B7569-BAEC-4E19-A2B5-04BDF79DE78F}" destId="{A407750C-C79A-44AB-A339-923E66D070EB}" srcOrd="0" destOrd="0" presId="urn:microsoft.com/office/officeart/2005/8/layout/target3"/>
    <dgm:cxn modelId="{CC27D65B-DA46-4922-A74A-902442EBB25B}" type="presOf" srcId="{FD8297F2-6EBD-4171-895B-FDD718F04D24}" destId="{05054DE8-A9CC-4C85-907C-134B71D97C00}" srcOrd="0" destOrd="0" presId="urn:microsoft.com/office/officeart/2005/8/layout/target3"/>
    <dgm:cxn modelId="{4616F8EB-D0E8-4015-B07F-4652C5924F91}" type="presOf" srcId="{C00486E2-642F-450A-A435-198BC3C44CDB}" destId="{CAF86ECF-37C3-4269-87DE-0BF96D6E19C5}" srcOrd="1" destOrd="0" presId="urn:microsoft.com/office/officeart/2005/8/layout/target3"/>
    <dgm:cxn modelId="{2E6EB4A7-099E-4560-96F2-256F680010DE}" srcId="{EB5DB6F7-BE04-48C3-B27A-871A2A7548A2}" destId="{904B7569-BAEC-4E19-A2B5-04BDF79DE78F}" srcOrd="2" destOrd="0" parTransId="{FBCFC691-3F68-4383-869A-EA9234AAADF2}" sibTransId="{8E7FECA7-5DD6-45E4-8C4D-A8E99CC59D47}"/>
    <dgm:cxn modelId="{C7345D80-A20F-4FCD-ABC6-D4A4BA6C10DA}" srcId="{EB5DB6F7-BE04-48C3-B27A-871A2A7548A2}" destId="{ED216C3B-2103-476D-B72D-379F0E1B01A3}" srcOrd="3" destOrd="0" parTransId="{F403A267-4CAF-4013-830F-0B32B8900909}" sibTransId="{183776A9-DA71-405D-9F06-2C34D1BECE0A}"/>
    <dgm:cxn modelId="{F649B2C6-77E4-479F-B350-C0B3627A49BA}" srcId="{EB5DB6F7-BE04-48C3-B27A-871A2A7548A2}" destId="{C00486E2-642F-450A-A435-198BC3C44CDB}" srcOrd="1" destOrd="0" parTransId="{C3CF6CAA-159F-4FCE-A246-C605AC7F199F}" sibTransId="{992578D1-5AF8-405F-B109-FF6ABFD34FF1}"/>
    <dgm:cxn modelId="{863ABFCC-0DA5-47DC-B617-FC61BBCDAE4D}" type="presOf" srcId="{ED216C3B-2103-476D-B72D-379F0E1B01A3}" destId="{0C16FBB5-DF3D-4626-AEA7-DB085FD8EDA0}" srcOrd="1" destOrd="0" presId="urn:microsoft.com/office/officeart/2005/8/layout/target3"/>
    <dgm:cxn modelId="{3DD6B7AB-B34C-4A32-843F-637A046EC12C}" type="presOf" srcId="{C00486E2-642F-450A-A435-198BC3C44CDB}" destId="{3950FE03-1254-446F-A486-502CBDBB9806}" srcOrd="0" destOrd="0" presId="urn:microsoft.com/office/officeart/2005/8/layout/target3"/>
    <dgm:cxn modelId="{2E1F1C30-15C0-403F-B5C9-580FF78ED9C6}" type="presOf" srcId="{EB5DB6F7-BE04-48C3-B27A-871A2A7548A2}" destId="{7B8604FB-56F4-490D-A13C-051903F1BCC1}" srcOrd="0" destOrd="0" presId="urn:microsoft.com/office/officeart/2005/8/layout/target3"/>
    <dgm:cxn modelId="{DA04B63C-4843-4594-A44A-23BB946804C2}" srcId="{EB5DB6F7-BE04-48C3-B27A-871A2A7548A2}" destId="{FD8297F2-6EBD-4171-895B-FDD718F04D24}" srcOrd="0" destOrd="0" parTransId="{A5711B48-2F54-43BC-8A27-3E83DEABDB2E}" sibTransId="{9A3E599D-0F5B-464A-8E7A-290B2EA79A2D}"/>
    <dgm:cxn modelId="{2B2ACCEE-0116-4595-87FF-26C86D5323CC}" type="presOf" srcId="{ED216C3B-2103-476D-B72D-379F0E1B01A3}" destId="{14235CDC-8AD4-4F3E-B2F3-5F28185FA3E0}" srcOrd="0" destOrd="0" presId="urn:microsoft.com/office/officeart/2005/8/layout/target3"/>
    <dgm:cxn modelId="{F3595A03-1DE2-4280-AEE2-D6C2F131BA50}" type="presOf" srcId="{FD8297F2-6EBD-4171-895B-FDD718F04D24}" destId="{F176A76F-C93A-4587-AA71-71858BE59D84}" srcOrd="1" destOrd="0" presId="urn:microsoft.com/office/officeart/2005/8/layout/target3"/>
    <dgm:cxn modelId="{E17F0415-9BEB-4E64-9A33-2E53AD41C09B}" type="presParOf" srcId="{7B8604FB-56F4-490D-A13C-051903F1BCC1}" destId="{346BB996-4627-436B-8371-40EA59488EDB}" srcOrd="0" destOrd="0" presId="urn:microsoft.com/office/officeart/2005/8/layout/target3"/>
    <dgm:cxn modelId="{A6AD46A6-BBEF-4306-985E-457AA787C4E2}" type="presParOf" srcId="{7B8604FB-56F4-490D-A13C-051903F1BCC1}" destId="{01693F6A-165F-4C78-AA00-A9AC1A47ACF2}" srcOrd="1" destOrd="0" presId="urn:microsoft.com/office/officeart/2005/8/layout/target3"/>
    <dgm:cxn modelId="{3A0708C2-D796-4648-A78D-15FBBDC84EA8}" type="presParOf" srcId="{7B8604FB-56F4-490D-A13C-051903F1BCC1}" destId="{05054DE8-A9CC-4C85-907C-134B71D97C00}" srcOrd="2" destOrd="0" presId="urn:microsoft.com/office/officeart/2005/8/layout/target3"/>
    <dgm:cxn modelId="{5B4E6A3A-4D9C-4863-A644-A0637A6324FA}" type="presParOf" srcId="{7B8604FB-56F4-490D-A13C-051903F1BCC1}" destId="{1A606605-F4FF-4B84-BC2D-16085440BBB1}" srcOrd="3" destOrd="0" presId="urn:microsoft.com/office/officeart/2005/8/layout/target3"/>
    <dgm:cxn modelId="{A065DA99-C49E-4543-BFD0-70E1B7CD26CB}" type="presParOf" srcId="{7B8604FB-56F4-490D-A13C-051903F1BCC1}" destId="{8B5FCA63-5BBD-491C-AC07-3FEA1B0F5227}" srcOrd="4" destOrd="0" presId="urn:microsoft.com/office/officeart/2005/8/layout/target3"/>
    <dgm:cxn modelId="{6BAC3B7D-ADD4-4BF4-B7E3-18C61E56FE74}" type="presParOf" srcId="{7B8604FB-56F4-490D-A13C-051903F1BCC1}" destId="{3950FE03-1254-446F-A486-502CBDBB9806}" srcOrd="5" destOrd="0" presId="urn:microsoft.com/office/officeart/2005/8/layout/target3"/>
    <dgm:cxn modelId="{6E530140-000A-45F3-BA30-8D10553B80CD}" type="presParOf" srcId="{7B8604FB-56F4-490D-A13C-051903F1BCC1}" destId="{82AE152E-E3A7-457C-996D-F5B729C0D064}" srcOrd="6" destOrd="0" presId="urn:microsoft.com/office/officeart/2005/8/layout/target3"/>
    <dgm:cxn modelId="{068BD844-9DE4-49FB-99A4-C9DD652BD3D6}" type="presParOf" srcId="{7B8604FB-56F4-490D-A13C-051903F1BCC1}" destId="{D0F749B3-036A-4A6F-82BD-C49C63B141AE}" srcOrd="7" destOrd="0" presId="urn:microsoft.com/office/officeart/2005/8/layout/target3"/>
    <dgm:cxn modelId="{737A8B73-C374-4929-99FA-59AAB0E84B13}" type="presParOf" srcId="{7B8604FB-56F4-490D-A13C-051903F1BCC1}" destId="{A407750C-C79A-44AB-A339-923E66D070EB}" srcOrd="8" destOrd="0" presId="urn:microsoft.com/office/officeart/2005/8/layout/target3"/>
    <dgm:cxn modelId="{40951290-7254-4000-B053-F2897244B813}" type="presParOf" srcId="{7B8604FB-56F4-490D-A13C-051903F1BCC1}" destId="{D0AF9FF9-B50E-4EFA-A805-913480E0F984}" srcOrd="9" destOrd="0" presId="urn:microsoft.com/office/officeart/2005/8/layout/target3"/>
    <dgm:cxn modelId="{26F15112-B7F5-4667-8F2D-DDFA9639700D}" type="presParOf" srcId="{7B8604FB-56F4-490D-A13C-051903F1BCC1}" destId="{2C6671EB-4266-4D96-89DD-E847052C8F85}" srcOrd="10" destOrd="0" presId="urn:microsoft.com/office/officeart/2005/8/layout/target3"/>
    <dgm:cxn modelId="{145E8F84-D915-4509-8DB1-1811A33AFEEC}" type="presParOf" srcId="{7B8604FB-56F4-490D-A13C-051903F1BCC1}" destId="{14235CDC-8AD4-4F3E-B2F3-5F28185FA3E0}" srcOrd="11" destOrd="0" presId="urn:microsoft.com/office/officeart/2005/8/layout/target3"/>
    <dgm:cxn modelId="{7C1A6B3B-EAB6-46BD-B834-B76C488C3CF5}" type="presParOf" srcId="{7B8604FB-56F4-490D-A13C-051903F1BCC1}" destId="{F176A76F-C93A-4587-AA71-71858BE59D84}" srcOrd="12" destOrd="0" presId="urn:microsoft.com/office/officeart/2005/8/layout/target3"/>
    <dgm:cxn modelId="{A8EA46E1-CCF5-4FDE-9C76-73D9F0545FD5}" type="presParOf" srcId="{7B8604FB-56F4-490D-A13C-051903F1BCC1}" destId="{CAF86ECF-37C3-4269-87DE-0BF96D6E19C5}" srcOrd="13" destOrd="0" presId="urn:microsoft.com/office/officeart/2005/8/layout/target3"/>
    <dgm:cxn modelId="{7486A817-C900-41D7-A0C7-AB2AF9ED4B65}" type="presParOf" srcId="{7B8604FB-56F4-490D-A13C-051903F1BCC1}" destId="{356C30FD-540F-4542-9A6F-284A9ED6827D}" srcOrd="14" destOrd="0" presId="urn:microsoft.com/office/officeart/2005/8/layout/target3"/>
    <dgm:cxn modelId="{745F3611-B52A-4606-9454-A6CC99819D87}" type="presParOf" srcId="{7B8604FB-56F4-490D-A13C-051903F1BCC1}" destId="{0C16FBB5-DF3D-4626-AEA7-DB085FD8EDA0}" srcOrd="15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2B4EC-30E4-664E-96F4-097E95935B43}">
      <dsp:nvSpPr>
        <dsp:cNvPr id="0" name=""/>
        <dsp:cNvSpPr/>
      </dsp:nvSpPr>
      <dsp:spPr>
        <a:xfrm rot="10800000">
          <a:off x="976364" y="1346"/>
          <a:ext cx="4060572" cy="653630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Công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cụ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kỹ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thuật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và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tiến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trình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nghiên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cứu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mới</a:t>
          </a:r>
          <a:endParaRPr lang="en-GB" sz="2400" b="1" kern="1200" dirty="0"/>
        </a:p>
      </dsp:txBody>
      <dsp:txXfrm rot="10800000">
        <a:off x="976364" y="1346"/>
        <a:ext cx="4060572" cy="653630"/>
      </dsp:txXfrm>
    </dsp:sp>
    <dsp:sp modelId="{216E61D6-8D20-134C-A86E-AE29345AAF15}">
      <dsp:nvSpPr>
        <dsp:cNvPr id="0" name=""/>
        <dsp:cNvSpPr/>
      </dsp:nvSpPr>
      <dsp:spPr>
        <a:xfrm>
          <a:off x="754261" y="1346"/>
          <a:ext cx="653630" cy="65363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3DA31-C8F1-7E47-BA63-1C69AC2B5F4E}">
      <dsp:nvSpPr>
        <dsp:cNvPr id="0" name=""/>
        <dsp:cNvSpPr/>
      </dsp:nvSpPr>
      <dsp:spPr>
        <a:xfrm rot="10800000">
          <a:off x="976364" y="850090"/>
          <a:ext cx="4060572" cy="653630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Khám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phá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những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điều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chưa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biết</a:t>
          </a:r>
          <a:endParaRPr lang="en-GB" sz="2400" b="1" kern="1200" dirty="0"/>
        </a:p>
      </dsp:txBody>
      <dsp:txXfrm rot="10800000">
        <a:off x="976364" y="850090"/>
        <a:ext cx="4060572" cy="653630"/>
      </dsp:txXfrm>
    </dsp:sp>
    <dsp:sp modelId="{C5BA7E8E-BE60-8946-9EC9-6C2749598E06}">
      <dsp:nvSpPr>
        <dsp:cNvPr id="0" name=""/>
        <dsp:cNvSpPr/>
      </dsp:nvSpPr>
      <dsp:spPr>
        <a:xfrm>
          <a:off x="754261" y="850090"/>
          <a:ext cx="653630" cy="65363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C1E68-3DFA-D043-AFA4-66DF62C1280B}">
      <dsp:nvSpPr>
        <dsp:cNvPr id="0" name=""/>
        <dsp:cNvSpPr/>
      </dsp:nvSpPr>
      <dsp:spPr>
        <a:xfrm rot="10800000">
          <a:off x="976364" y="1698834"/>
          <a:ext cx="4060572" cy="653630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</a:t>
          </a:r>
          <a:r>
            <a:rPr lang="en-US" sz="2400" b="1" kern="1200" dirty="0" err="1" smtClean="0"/>
            <a:t>Khám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phá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những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điều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không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ngờ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đến</a:t>
          </a:r>
          <a:endParaRPr lang="en-GB" sz="2400" b="1" kern="1200" dirty="0"/>
        </a:p>
      </dsp:txBody>
      <dsp:txXfrm rot="10800000">
        <a:off x="976364" y="1698834"/>
        <a:ext cx="4060572" cy="653630"/>
      </dsp:txXfrm>
    </dsp:sp>
    <dsp:sp modelId="{497BAEBA-FDA8-1042-9A34-A82BF9BD41E3}">
      <dsp:nvSpPr>
        <dsp:cNvPr id="0" name=""/>
        <dsp:cNvSpPr/>
      </dsp:nvSpPr>
      <dsp:spPr>
        <a:xfrm>
          <a:off x="754261" y="1698834"/>
          <a:ext cx="653630" cy="65363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71A09-F67C-2C4C-B752-5C83C0459768}">
      <dsp:nvSpPr>
        <dsp:cNvPr id="0" name=""/>
        <dsp:cNvSpPr/>
      </dsp:nvSpPr>
      <dsp:spPr>
        <a:xfrm rot="10800000">
          <a:off x="976364" y="2547578"/>
          <a:ext cx="4060572" cy="653630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</a:t>
          </a:r>
          <a:r>
            <a:rPr lang="en-US" sz="2400" b="1" kern="1200" dirty="0" err="1" smtClean="0"/>
            <a:t>Sử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dụng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các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dữ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liệu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mới</a:t>
          </a:r>
          <a:endParaRPr lang="en-GB" sz="2400" b="1" kern="1200" dirty="0"/>
        </a:p>
      </dsp:txBody>
      <dsp:txXfrm rot="10800000">
        <a:off x="976364" y="2547578"/>
        <a:ext cx="4060572" cy="653630"/>
      </dsp:txXfrm>
    </dsp:sp>
    <dsp:sp modelId="{909A6604-426F-1242-B3C4-DA0B1F82EF56}">
      <dsp:nvSpPr>
        <dsp:cNvPr id="0" name=""/>
        <dsp:cNvSpPr/>
      </dsp:nvSpPr>
      <dsp:spPr>
        <a:xfrm>
          <a:off x="754261" y="2547578"/>
          <a:ext cx="653630" cy="65363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EDE66-198C-B84D-8A49-1CB5B6C0E848}">
      <dsp:nvSpPr>
        <dsp:cNvPr id="0" name=""/>
        <dsp:cNvSpPr/>
      </dsp:nvSpPr>
      <dsp:spPr>
        <a:xfrm rot="10800000">
          <a:off x="976364" y="3396323"/>
          <a:ext cx="4060572" cy="653630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Kết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quả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mới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đối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với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hệ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thống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nghiên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cứu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đang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có</a:t>
          </a:r>
          <a:endParaRPr lang="en-GB" sz="2400" b="1" kern="1200" dirty="0"/>
        </a:p>
      </dsp:txBody>
      <dsp:txXfrm rot="10800000">
        <a:off x="976364" y="3396323"/>
        <a:ext cx="4060572" cy="653630"/>
      </dsp:txXfrm>
    </dsp:sp>
    <dsp:sp modelId="{DD7D08B0-1A23-DD43-BF6B-9EF365688BD0}">
      <dsp:nvSpPr>
        <dsp:cNvPr id="0" name=""/>
        <dsp:cNvSpPr/>
      </dsp:nvSpPr>
      <dsp:spPr>
        <a:xfrm>
          <a:off x="754261" y="3396323"/>
          <a:ext cx="653630" cy="65363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3C71F-9854-4FD1-8AAB-DC8AFA0E0F39}">
      <dsp:nvSpPr>
        <dsp:cNvPr id="0" name=""/>
        <dsp:cNvSpPr/>
      </dsp:nvSpPr>
      <dsp:spPr>
        <a:xfrm rot="5400000">
          <a:off x="-260282" y="1393967"/>
          <a:ext cx="1160102" cy="1403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F21F2-0683-483D-9925-82AC60D74B07}">
      <dsp:nvSpPr>
        <dsp:cNvPr id="0" name=""/>
        <dsp:cNvSpPr/>
      </dsp:nvSpPr>
      <dsp:spPr>
        <a:xfrm>
          <a:off x="2874" y="648099"/>
          <a:ext cx="1559904" cy="93594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Vấn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đề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nghiên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cứu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rộng</a:t>
          </a:r>
          <a:endParaRPr lang="en-GB" sz="1600" b="1" kern="1200" dirty="0"/>
        </a:p>
      </dsp:txBody>
      <dsp:txXfrm>
        <a:off x="2874" y="648099"/>
        <a:ext cx="1559904" cy="935942"/>
      </dsp:txXfrm>
    </dsp:sp>
    <dsp:sp modelId="{A3713F05-2A09-4AB9-8F31-AFCAB403EE7D}">
      <dsp:nvSpPr>
        <dsp:cNvPr id="0" name=""/>
        <dsp:cNvSpPr/>
      </dsp:nvSpPr>
      <dsp:spPr>
        <a:xfrm rot="5400000">
          <a:off x="-260282" y="2563896"/>
          <a:ext cx="1160102" cy="1403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D667-F7BE-4D44-ADD3-62BBD7714B09}">
      <dsp:nvSpPr>
        <dsp:cNvPr id="0" name=""/>
        <dsp:cNvSpPr/>
      </dsp:nvSpPr>
      <dsp:spPr>
        <a:xfrm>
          <a:off x="2874" y="1818028"/>
          <a:ext cx="1559904" cy="93594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Tổng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thuật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tài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liệu</a:t>
          </a:r>
          <a:endParaRPr lang="en-GB" sz="1600" b="1" kern="1200" dirty="0"/>
        </a:p>
      </dsp:txBody>
      <dsp:txXfrm>
        <a:off x="2874" y="1818028"/>
        <a:ext cx="1559904" cy="935942"/>
      </dsp:txXfrm>
    </dsp:sp>
    <dsp:sp modelId="{20BA6B66-C1E5-4015-8C01-16F536E2DCE0}">
      <dsp:nvSpPr>
        <dsp:cNvPr id="0" name=""/>
        <dsp:cNvSpPr/>
      </dsp:nvSpPr>
      <dsp:spPr>
        <a:xfrm>
          <a:off x="324681" y="3148860"/>
          <a:ext cx="2064847" cy="1403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7AC90-FC56-4C7E-B093-147F7673F58D}">
      <dsp:nvSpPr>
        <dsp:cNvPr id="0" name=""/>
        <dsp:cNvSpPr/>
      </dsp:nvSpPr>
      <dsp:spPr>
        <a:xfrm>
          <a:off x="2874" y="2987957"/>
          <a:ext cx="1559904" cy="93594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Câu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hỏi</a:t>
          </a:r>
          <a:r>
            <a:rPr lang="en-GB" sz="1600" b="1" kern="1200" dirty="0" smtClean="0"/>
            <a:t>/</a:t>
          </a:r>
          <a:r>
            <a:rPr lang="en-GB" sz="1600" b="1" kern="1200" dirty="0" err="1" smtClean="0"/>
            <a:t>vấn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đề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nghiên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cứu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cụ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thể</a:t>
          </a:r>
          <a:endParaRPr lang="en-GB" sz="1600" b="1" kern="1200" dirty="0"/>
        </a:p>
      </dsp:txBody>
      <dsp:txXfrm>
        <a:off x="2874" y="2987957"/>
        <a:ext cx="1559904" cy="935942"/>
      </dsp:txXfrm>
    </dsp:sp>
    <dsp:sp modelId="{9A44DA96-1B38-4AE6-AD68-F1EEF8020FD5}">
      <dsp:nvSpPr>
        <dsp:cNvPr id="0" name=""/>
        <dsp:cNvSpPr/>
      </dsp:nvSpPr>
      <dsp:spPr>
        <a:xfrm rot="16200000">
          <a:off x="1814390" y="2563896"/>
          <a:ext cx="1160102" cy="1403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4D4C-0DAF-499C-BBB5-8ABE8208BB22}">
      <dsp:nvSpPr>
        <dsp:cNvPr id="0" name=""/>
        <dsp:cNvSpPr/>
      </dsp:nvSpPr>
      <dsp:spPr>
        <a:xfrm>
          <a:off x="2077547" y="2987957"/>
          <a:ext cx="1559904" cy="93594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Xác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định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giả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thiết</a:t>
          </a:r>
          <a:r>
            <a:rPr lang="en-GB" sz="1600" b="1" kern="1200" dirty="0" smtClean="0"/>
            <a:t> , </a:t>
          </a:r>
          <a:r>
            <a:rPr lang="en-GB" sz="1600" b="1" kern="1200" dirty="0" err="1" smtClean="0"/>
            <a:t>phương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pháp</a:t>
          </a:r>
          <a:r>
            <a:rPr lang="en-GB" sz="1600" b="1" kern="1200" dirty="0" smtClean="0"/>
            <a:t> </a:t>
          </a:r>
          <a:endParaRPr lang="en-GB" sz="1600" b="1" kern="1200" dirty="0"/>
        </a:p>
      </dsp:txBody>
      <dsp:txXfrm>
        <a:off x="2077547" y="2987957"/>
        <a:ext cx="1559904" cy="935942"/>
      </dsp:txXfrm>
    </dsp:sp>
    <dsp:sp modelId="{CC43EE2F-DE33-4866-9466-9C1C0E62A1AE}">
      <dsp:nvSpPr>
        <dsp:cNvPr id="0" name=""/>
        <dsp:cNvSpPr/>
      </dsp:nvSpPr>
      <dsp:spPr>
        <a:xfrm rot="16200000">
          <a:off x="1814390" y="1393967"/>
          <a:ext cx="1160102" cy="1403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E3E27-E83E-4D58-A7A5-E035A4AFC285}">
      <dsp:nvSpPr>
        <dsp:cNvPr id="0" name=""/>
        <dsp:cNvSpPr/>
      </dsp:nvSpPr>
      <dsp:spPr>
        <a:xfrm>
          <a:off x="2077547" y="1818028"/>
          <a:ext cx="1559904" cy="93594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Viết</a:t>
          </a:r>
          <a:r>
            <a:rPr lang="en-GB" sz="1600" b="1" kern="1200" dirty="0" smtClean="0"/>
            <a:t> </a:t>
          </a:r>
          <a:r>
            <a:rPr lang="en-US" sz="1600" b="1" kern="1200" dirty="0" err="1" smtClean="0"/>
            <a:t>đề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cương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phù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hợp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với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câu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hỏi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nghiên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cứu</a:t>
          </a:r>
          <a:endParaRPr lang="en-GB" sz="1600" b="1" kern="1200" dirty="0"/>
        </a:p>
      </dsp:txBody>
      <dsp:txXfrm>
        <a:off x="2077547" y="1818028"/>
        <a:ext cx="1559904" cy="935942"/>
      </dsp:txXfrm>
    </dsp:sp>
    <dsp:sp modelId="{42C40885-B02E-4C3F-8707-3C4F3609CE3B}">
      <dsp:nvSpPr>
        <dsp:cNvPr id="0" name=""/>
        <dsp:cNvSpPr/>
      </dsp:nvSpPr>
      <dsp:spPr>
        <a:xfrm>
          <a:off x="2399354" y="809003"/>
          <a:ext cx="2064847" cy="1403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C2BAE-6471-443A-9D65-B44227274720}">
      <dsp:nvSpPr>
        <dsp:cNvPr id="0" name=""/>
        <dsp:cNvSpPr/>
      </dsp:nvSpPr>
      <dsp:spPr>
        <a:xfrm>
          <a:off x="2077547" y="648099"/>
          <a:ext cx="1559904" cy="93594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Tiến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hành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nghiên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cứu</a:t>
          </a:r>
          <a:endParaRPr lang="en-GB" sz="1600" b="1" kern="1200" dirty="0"/>
        </a:p>
      </dsp:txBody>
      <dsp:txXfrm>
        <a:off x="2077547" y="648099"/>
        <a:ext cx="1559904" cy="935942"/>
      </dsp:txXfrm>
    </dsp:sp>
    <dsp:sp modelId="{93C9CC5F-D9BF-714F-A352-AB032BEAE252}">
      <dsp:nvSpPr>
        <dsp:cNvPr id="0" name=""/>
        <dsp:cNvSpPr/>
      </dsp:nvSpPr>
      <dsp:spPr>
        <a:xfrm rot="5400000">
          <a:off x="3889063" y="1393967"/>
          <a:ext cx="1160102" cy="14039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F05A7-33BF-4AFA-8872-C461D3157E5F}">
      <dsp:nvSpPr>
        <dsp:cNvPr id="0" name=""/>
        <dsp:cNvSpPr/>
      </dsp:nvSpPr>
      <dsp:spPr>
        <a:xfrm>
          <a:off x="4152220" y="648099"/>
          <a:ext cx="1559904" cy="93594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Diễn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giải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và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kết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luận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về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kết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quả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nghiên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cứu</a:t>
          </a:r>
          <a:endParaRPr lang="en-GB" sz="1600" b="1" kern="1200" dirty="0"/>
        </a:p>
      </dsp:txBody>
      <dsp:txXfrm>
        <a:off x="4152220" y="648099"/>
        <a:ext cx="1559904" cy="935942"/>
      </dsp:txXfrm>
    </dsp:sp>
    <dsp:sp modelId="{A5D5D535-04F5-EF46-ACE7-98F2ADA88B8B}">
      <dsp:nvSpPr>
        <dsp:cNvPr id="0" name=""/>
        <dsp:cNvSpPr/>
      </dsp:nvSpPr>
      <dsp:spPr>
        <a:xfrm>
          <a:off x="4152220" y="1818028"/>
          <a:ext cx="1559904" cy="93594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/>
            <a:t>Viết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báo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cáo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nghiên</a:t>
          </a:r>
          <a:r>
            <a:rPr lang="en-GB" sz="1600" b="1" kern="1200" dirty="0" smtClean="0"/>
            <a:t> </a:t>
          </a:r>
          <a:r>
            <a:rPr lang="en-GB" sz="1600" b="1" kern="1200" dirty="0" err="1" smtClean="0"/>
            <a:t>cứu</a:t>
          </a:r>
          <a:endParaRPr lang="en-GB" sz="1600" b="1" kern="1200" dirty="0"/>
        </a:p>
      </dsp:txBody>
      <dsp:txXfrm>
        <a:off x="4152220" y="1818028"/>
        <a:ext cx="1559904" cy="9359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3C71F-9854-4FD1-8AAB-DC8AFA0E0F39}">
      <dsp:nvSpPr>
        <dsp:cNvPr id="0" name=""/>
        <dsp:cNvSpPr/>
      </dsp:nvSpPr>
      <dsp:spPr>
        <a:xfrm rot="5400000">
          <a:off x="-404502" y="1164053"/>
          <a:ext cx="1797627" cy="21756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F21F2-0683-483D-9925-82AC60D74B07}">
      <dsp:nvSpPr>
        <dsp:cNvPr id="0" name=""/>
        <dsp:cNvSpPr/>
      </dsp:nvSpPr>
      <dsp:spPr>
        <a:xfrm>
          <a:off x="3111" y="8064"/>
          <a:ext cx="2417415" cy="14504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/>
            <a:t>Mở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đầu</a:t>
          </a:r>
          <a:r>
            <a:rPr lang="en-GB" sz="1700" b="1" kern="1200" dirty="0" smtClean="0"/>
            <a:t>: </a:t>
          </a:r>
          <a:r>
            <a:rPr lang="en-GB" sz="1700" b="1" kern="1200" dirty="0" err="1" smtClean="0"/>
            <a:t>bối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cảnh</a:t>
          </a:r>
          <a:r>
            <a:rPr lang="en-GB" sz="1700" b="1" kern="1200" dirty="0" smtClean="0"/>
            <a:t>, </a:t>
          </a:r>
          <a:r>
            <a:rPr lang="en-GB" sz="1700" b="1" kern="1200" dirty="0" err="1" smtClean="0"/>
            <a:t>vấn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đề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nghiên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cứu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và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tính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cấp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thiết</a:t>
          </a:r>
          <a:r>
            <a:rPr lang="en-GB" sz="1700" b="1" kern="1200" dirty="0" smtClean="0"/>
            <a:t>, </a:t>
          </a:r>
          <a:r>
            <a:rPr lang="en-GB" sz="1700" b="1" kern="1200" dirty="0" err="1" smtClean="0"/>
            <a:t>câu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hỏi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và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mục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tiêu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nghiên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cứu</a:t>
          </a:r>
          <a:endParaRPr lang="en-GB" sz="1700" b="1" kern="1200" dirty="0"/>
        </a:p>
      </dsp:txBody>
      <dsp:txXfrm>
        <a:off x="3111" y="8064"/>
        <a:ext cx="2417415" cy="1450449"/>
      </dsp:txXfrm>
    </dsp:sp>
    <dsp:sp modelId="{A3713F05-2A09-4AB9-8F31-AFCAB403EE7D}">
      <dsp:nvSpPr>
        <dsp:cNvPr id="0" name=""/>
        <dsp:cNvSpPr/>
      </dsp:nvSpPr>
      <dsp:spPr>
        <a:xfrm rot="5400000">
          <a:off x="-404502" y="2977114"/>
          <a:ext cx="1797627" cy="21756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D667-F7BE-4D44-ADD3-62BBD7714B09}">
      <dsp:nvSpPr>
        <dsp:cNvPr id="0" name=""/>
        <dsp:cNvSpPr/>
      </dsp:nvSpPr>
      <dsp:spPr>
        <a:xfrm>
          <a:off x="3111" y="1821125"/>
          <a:ext cx="2417415" cy="14504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/>
            <a:t>Tổng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thuật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tài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liệu</a:t>
          </a:r>
          <a:r>
            <a:rPr lang="en-GB" sz="1700" b="1" kern="1200" dirty="0" smtClean="0"/>
            <a:t>, </a:t>
          </a:r>
          <a:r>
            <a:rPr lang="en-GB" sz="1700" b="1" kern="1200" dirty="0" err="1" smtClean="0"/>
            <a:t>khung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khổ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lý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thuyết</a:t>
          </a:r>
          <a:endParaRPr lang="en-GB" sz="1700" b="1" kern="1200" dirty="0"/>
        </a:p>
      </dsp:txBody>
      <dsp:txXfrm>
        <a:off x="3111" y="1821125"/>
        <a:ext cx="2417415" cy="1450449"/>
      </dsp:txXfrm>
    </dsp:sp>
    <dsp:sp modelId="{9A44DA96-1B38-4AE6-AD68-F1EEF8020FD5}">
      <dsp:nvSpPr>
        <dsp:cNvPr id="0" name=""/>
        <dsp:cNvSpPr/>
      </dsp:nvSpPr>
      <dsp:spPr>
        <a:xfrm>
          <a:off x="502027" y="3883645"/>
          <a:ext cx="3199728" cy="21756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A4D4C-0DAF-499C-BBB5-8ABE8208BB22}">
      <dsp:nvSpPr>
        <dsp:cNvPr id="0" name=""/>
        <dsp:cNvSpPr/>
      </dsp:nvSpPr>
      <dsp:spPr>
        <a:xfrm>
          <a:off x="3111" y="3634186"/>
          <a:ext cx="2417415" cy="14504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/>
            <a:t>Phương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pháp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nghiên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cứu</a:t>
          </a:r>
          <a:endParaRPr lang="en-GB" sz="1700" b="1" kern="1200" dirty="0"/>
        </a:p>
      </dsp:txBody>
      <dsp:txXfrm>
        <a:off x="3111" y="3634186"/>
        <a:ext cx="2417415" cy="1450449"/>
      </dsp:txXfrm>
    </dsp:sp>
    <dsp:sp modelId="{42C40885-B02E-4C3F-8707-3C4F3609CE3B}">
      <dsp:nvSpPr>
        <dsp:cNvPr id="0" name=""/>
        <dsp:cNvSpPr/>
      </dsp:nvSpPr>
      <dsp:spPr>
        <a:xfrm rot="16200000">
          <a:off x="2810659" y="2977114"/>
          <a:ext cx="1797627" cy="21756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C2BAE-6471-443A-9D65-B44227274720}">
      <dsp:nvSpPr>
        <dsp:cNvPr id="0" name=""/>
        <dsp:cNvSpPr/>
      </dsp:nvSpPr>
      <dsp:spPr>
        <a:xfrm>
          <a:off x="3218273" y="3634186"/>
          <a:ext cx="2417415" cy="14504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/>
            <a:t>Phân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tích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dữ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liệu</a:t>
          </a:r>
          <a:r>
            <a:rPr lang="en-GB" sz="1700" b="1" kern="1200" dirty="0" smtClean="0"/>
            <a:t>, </a:t>
          </a:r>
          <a:r>
            <a:rPr lang="en-GB" sz="1700" b="1" kern="1200" dirty="0" err="1" smtClean="0"/>
            <a:t>diễn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giải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các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kết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quả</a:t>
          </a:r>
          <a:endParaRPr lang="en-GB" sz="1700" b="1" kern="1200" dirty="0"/>
        </a:p>
      </dsp:txBody>
      <dsp:txXfrm>
        <a:off x="3218273" y="3634186"/>
        <a:ext cx="2417415" cy="1450449"/>
      </dsp:txXfrm>
    </dsp:sp>
    <dsp:sp modelId="{074353CA-0109-40B7-AEC3-56B0C65522B0}">
      <dsp:nvSpPr>
        <dsp:cNvPr id="0" name=""/>
        <dsp:cNvSpPr/>
      </dsp:nvSpPr>
      <dsp:spPr>
        <a:xfrm rot="16200000">
          <a:off x="2810659" y="1164053"/>
          <a:ext cx="1797627" cy="21756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F05A7-33BF-4AFA-8872-C461D3157E5F}">
      <dsp:nvSpPr>
        <dsp:cNvPr id="0" name=""/>
        <dsp:cNvSpPr/>
      </dsp:nvSpPr>
      <dsp:spPr>
        <a:xfrm>
          <a:off x="3218273" y="1821125"/>
          <a:ext cx="2417415" cy="14504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/>
            <a:t>Kết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luận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về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kết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quả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nghiên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cứu</a:t>
          </a:r>
          <a:r>
            <a:rPr lang="en-GB" sz="1700" b="1" kern="1200" dirty="0" smtClean="0"/>
            <a:t>, </a:t>
          </a:r>
          <a:r>
            <a:rPr lang="en-GB" sz="1700" b="1" kern="1200" dirty="0" err="1" smtClean="0"/>
            <a:t>kiến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nghị</a:t>
          </a:r>
          <a:r>
            <a:rPr lang="en-GB" sz="1700" b="1" kern="1200" dirty="0" smtClean="0"/>
            <a:t>, </a:t>
          </a:r>
          <a:r>
            <a:rPr lang="en-GB" sz="1700" b="1" kern="1200" dirty="0" err="1" smtClean="0"/>
            <a:t>đề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xuất</a:t>
          </a:r>
          <a:r>
            <a:rPr lang="en-GB" sz="1700" b="1" kern="1200" dirty="0" smtClean="0"/>
            <a:t>, </a:t>
          </a:r>
          <a:r>
            <a:rPr lang="en-GB" sz="1700" b="1" kern="1200" dirty="0" err="1" smtClean="0"/>
            <a:t>các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hạn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chế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của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nghiên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cứu</a:t>
          </a:r>
          <a:endParaRPr lang="en-GB" sz="1700" b="1" kern="1200" dirty="0"/>
        </a:p>
      </dsp:txBody>
      <dsp:txXfrm>
        <a:off x="3218273" y="1821125"/>
        <a:ext cx="2417415" cy="1450449"/>
      </dsp:txXfrm>
    </dsp:sp>
    <dsp:sp modelId="{F4477004-F869-4220-9BE7-67427C79961B}">
      <dsp:nvSpPr>
        <dsp:cNvPr id="0" name=""/>
        <dsp:cNvSpPr/>
      </dsp:nvSpPr>
      <dsp:spPr>
        <a:xfrm>
          <a:off x="3218273" y="8064"/>
          <a:ext cx="2417415" cy="14504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err="1" smtClean="0"/>
            <a:t>Tài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liệu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tham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khảo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và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các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phụ</a:t>
          </a:r>
          <a:r>
            <a:rPr lang="en-GB" sz="1700" b="1" kern="1200" dirty="0" smtClean="0"/>
            <a:t> </a:t>
          </a:r>
          <a:r>
            <a:rPr lang="en-GB" sz="1700" b="1" kern="1200" dirty="0" err="1" smtClean="0"/>
            <a:t>lục</a:t>
          </a:r>
          <a:endParaRPr lang="en-GB" sz="1700" b="1" kern="1200" dirty="0"/>
        </a:p>
      </dsp:txBody>
      <dsp:txXfrm>
        <a:off x="3218273" y="8064"/>
        <a:ext cx="2417415" cy="14504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B9DE5-DDE9-4D93-8736-DC1A54531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44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BC3E-672F-4E46-B202-A4CDA9D77DA2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AEC65-10B4-46C5-AC68-B78D33DEC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3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EC65-10B4-46C5-AC68-B78D33DECB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EC65-10B4-46C5-AC68-B78D33DECB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2673724D-D7C3-47F5-A80A-1B5C5938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E06-7A25-42AE-9EAF-405C0C893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E06-7A25-42AE-9EAF-405C0C893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0958-EE6E-4CC7-AB29-BC447598A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C794-6037-486B-98BC-824B18DBD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562F-EDC4-45A4-9DF9-E1AEED16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D381-91BE-4997-BA42-FEB4E13FE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1F4-250D-420F-8FBD-9F5F68DC3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976E-4976-4E6B-A820-B293087E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80052456-C8FA-4774-ABF4-E5F6CF0CB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0BEEE06-7A25-42AE-9EAF-405C0C893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24" y="3429000"/>
            <a:ext cx="73152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Nghiên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cứu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Khoa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học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Phương </a:t>
            </a:r>
            <a:r>
              <a:rPr lang="en-US" sz="3600" b="1" dirty="0" err="1" smtClean="0"/>
              <a:t>pháp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cận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53000"/>
            <a:ext cx="6096000" cy="1066800"/>
          </a:xfrm>
        </p:spPr>
        <p:txBody>
          <a:bodyPr>
            <a:normAutofit/>
          </a:bodyPr>
          <a:lstStyle/>
          <a:p>
            <a:pPr algn="r"/>
            <a:r>
              <a:rPr lang="en-US" sz="2200" dirty="0" smtClean="0">
                <a:solidFill>
                  <a:srgbClr val="002060"/>
                </a:solidFill>
              </a:rPr>
              <a:t>Dr. Nguyen Quoc Viet &amp; Dr. Nguyen </a:t>
            </a:r>
            <a:r>
              <a:rPr lang="en-US" sz="2200" dirty="0" err="1" smtClean="0">
                <a:solidFill>
                  <a:srgbClr val="002060"/>
                </a:solidFill>
              </a:rPr>
              <a:t>AnhThu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7000"/>
            <a:ext cx="2133600" cy="244475"/>
          </a:xfrm>
        </p:spPr>
        <p:txBody>
          <a:bodyPr/>
          <a:lstStyle/>
          <a:p>
            <a:fld id="{8CDC8CC4-72F5-4E25-9761-74FA924C419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19240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38200"/>
            <a:ext cx="2286000" cy="207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822960"/>
            <a:ext cx="25908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7688"/>
            <a:ext cx="8382000" cy="563562"/>
          </a:xfrm>
        </p:spPr>
        <p:txBody>
          <a:bodyPr/>
          <a:lstStyle/>
          <a:p>
            <a:r>
              <a:rPr lang="en-GB" sz="2800" b="1" dirty="0" err="1" smtClean="0"/>
              <a:t>Trái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tim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của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công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trình</a:t>
            </a:r>
            <a:r>
              <a:rPr lang="en-GB" sz="2800" b="1" dirty="0" smtClean="0"/>
              <a:t> NC </a:t>
            </a:r>
            <a:r>
              <a:rPr lang="en-GB" sz="2800" b="1" dirty="0" err="1" smtClean="0"/>
              <a:t>là</a:t>
            </a:r>
            <a:r>
              <a:rPr lang="en-GB" sz="2800" b="1" dirty="0" smtClean="0"/>
              <a:t> CÂU HỎI NGHIÊN CỨU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43757"/>
            <a:ext cx="7543800" cy="483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7688"/>
            <a:ext cx="8382000" cy="563562"/>
          </a:xfrm>
        </p:spPr>
        <p:txBody>
          <a:bodyPr>
            <a:normAutofit/>
          </a:bodyPr>
          <a:lstStyle/>
          <a:p>
            <a:r>
              <a:rPr lang="en-GB" sz="2800" b="1" dirty="0" err="1" smtClean="0"/>
              <a:t>Lựa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chọn</a:t>
            </a:r>
            <a:r>
              <a:rPr lang="en-GB" sz="2800" b="1" dirty="0" smtClean="0"/>
              <a:t> PHƯƠNG PHÁP NGHIÊN CỨU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781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1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343400"/>
            <a:ext cx="3581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42195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7688"/>
            <a:ext cx="9144000" cy="563562"/>
          </a:xfrm>
        </p:spPr>
        <p:txBody>
          <a:bodyPr/>
          <a:lstStyle/>
          <a:p>
            <a:r>
              <a:rPr lang="en-GB" sz="2800" dirty="0" smtClean="0"/>
              <a:t>    </a:t>
            </a:r>
            <a:r>
              <a:rPr lang="en-GB" sz="2800" b="1" dirty="0" smtClean="0">
                <a:latin typeface="Arial"/>
                <a:cs typeface="Arial"/>
              </a:rPr>
              <a:t>  </a:t>
            </a:r>
            <a:r>
              <a:rPr lang="en-GB" sz="2800" b="1" dirty="0" err="1" smtClean="0">
                <a:latin typeface="Arial"/>
                <a:cs typeface="Arial"/>
              </a:rPr>
              <a:t>Diễn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giải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và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kết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luận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về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kết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quả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nghiên</a:t>
            </a:r>
            <a:r>
              <a:rPr lang="en-GB" sz="2800" b="1" dirty="0" smtClean="0">
                <a:latin typeface="Arial"/>
                <a:cs typeface="Arial"/>
              </a:rPr>
              <a:t> </a:t>
            </a:r>
            <a:r>
              <a:rPr lang="en-GB" sz="2800" b="1" dirty="0" err="1" smtClean="0">
                <a:latin typeface="Arial"/>
                <a:cs typeface="Arial"/>
              </a:rPr>
              <a:t>cứu</a:t>
            </a:r>
            <a:endParaRPr lang="en-GB" sz="2800" b="1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1506777"/>
              </p:ext>
            </p:extLst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80010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0" y="1371600"/>
            <a:ext cx="2667000" cy="1371600"/>
          </a:xfrm>
          <a:prstGeom prst="wedgeRoundRectCallout">
            <a:avLst>
              <a:gd name="adj1" fmla="val 50636"/>
              <a:gd name="adj2" fmla="val 86913"/>
              <a:gd name="adj3" fmla="val 16667"/>
            </a:avLst>
          </a:prstGeom>
          <a:solidFill>
            <a:schemeClr val="accent2"/>
          </a:solidFill>
          <a:ln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 err="1" smtClean="0"/>
              <a:t>Thế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một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nghiên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cứu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khoa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học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tốt</a:t>
            </a:r>
            <a:r>
              <a:rPr lang="en-US" sz="2200" b="1" dirty="0" smtClean="0"/>
              <a:t>  ?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95600" y="1600200"/>
            <a:ext cx="6096000" cy="4953000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100" dirty="0" err="1" smtClean="0"/>
              <a:t>Trình</a:t>
            </a:r>
            <a:r>
              <a:rPr lang="en-US" sz="2100" dirty="0" smtClean="0"/>
              <a:t> </a:t>
            </a:r>
            <a:r>
              <a:rPr lang="en-US" sz="2100" dirty="0" err="1" smtClean="0"/>
              <a:t>bày</a:t>
            </a:r>
            <a:r>
              <a:rPr lang="en-US" sz="2100" dirty="0" smtClean="0"/>
              <a:t> </a:t>
            </a:r>
            <a:r>
              <a:rPr lang="en-US" sz="2100" dirty="0" err="1" smtClean="0"/>
              <a:t>vấn</a:t>
            </a:r>
            <a:r>
              <a:rPr lang="en-US" sz="2100" dirty="0" smtClean="0"/>
              <a:t> </a:t>
            </a:r>
            <a:r>
              <a:rPr lang="en-US" sz="2100" dirty="0" err="1" smtClean="0"/>
              <a:t>đề</a:t>
            </a:r>
            <a:r>
              <a:rPr lang="en-US" sz="2100" dirty="0" smtClean="0"/>
              <a:t> </a:t>
            </a:r>
            <a:r>
              <a:rPr lang="en-US" sz="2100" dirty="0" err="1" smtClean="0"/>
              <a:t>nghiên</a:t>
            </a:r>
            <a:r>
              <a:rPr lang="en-US" sz="2100" dirty="0" smtClean="0"/>
              <a:t> </a:t>
            </a:r>
            <a:r>
              <a:rPr lang="en-US" sz="2100" dirty="0" err="1" smtClean="0"/>
              <a:t>cứu</a:t>
            </a:r>
            <a:r>
              <a:rPr lang="en-US" sz="2100" dirty="0" smtClean="0"/>
              <a:t> </a:t>
            </a:r>
            <a:r>
              <a:rPr lang="en-US" sz="2100" dirty="0" err="1" smtClean="0"/>
              <a:t>có</a:t>
            </a:r>
            <a:endParaRPr lang="en-US" sz="2100" dirty="0" smtClean="0"/>
          </a:p>
          <a:p>
            <a:pPr lvl="0" algn="just"/>
            <a:r>
              <a:rPr lang="en-US" sz="2100" dirty="0" smtClean="0"/>
              <a:t> </a:t>
            </a:r>
            <a:r>
              <a:rPr lang="en-US" sz="2100" dirty="0" err="1" smtClean="0"/>
              <a:t>hấp</a:t>
            </a:r>
            <a:r>
              <a:rPr lang="en-US" sz="2100" dirty="0" smtClean="0"/>
              <a:t> </a:t>
            </a:r>
            <a:r>
              <a:rPr lang="en-US" sz="2100" dirty="0" err="1" smtClean="0"/>
              <a:t>dẫn</a:t>
            </a:r>
            <a:r>
              <a:rPr lang="en-US" sz="2100" dirty="0" smtClean="0"/>
              <a:t> </a:t>
            </a:r>
            <a:r>
              <a:rPr lang="en-US" sz="2100" dirty="0" err="1" smtClean="0"/>
              <a:t>và</a:t>
            </a:r>
            <a:r>
              <a:rPr lang="en-US" sz="2100" dirty="0" smtClean="0"/>
              <a:t> </a:t>
            </a:r>
            <a:r>
              <a:rPr lang="en-US" sz="2100" dirty="0" err="1" smtClean="0"/>
              <a:t>liên</a:t>
            </a:r>
            <a:r>
              <a:rPr lang="en-US" sz="2100" dirty="0" smtClean="0"/>
              <a:t> </a:t>
            </a:r>
            <a:r>
              <a:rPr lang="en-US" sz="2100" dirty="0" err="1" smtClean="0"/>
              <a:t>quan</a:t>
            </a:r>
            <a:r>
              <a:rPr lang="en-US" sz="2100" dirty="0" smtClean="0"/>
              <a:t> </a:t>
            </a:r>
            <a:r>
              <a:rPr lang="en-US" sz="2100" dirty="0" err="1" smtClean="0"/>
              <a:t>trên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cơ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sở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lý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thuyết</a:t>
            </a:r>
            <a:r>
              <a:rPr lang="en-US" sz="2100" b="1" dirty="0" smtClean="0">
                <a:solidFill>
                  <a:schemeClr val="tx2"/>
                </a:solidFill>
              </a:rPr>
              <a:t> </a:t>
            </a:r>
            <a:r>
              <a:rPr lang="en-US" sz="2100" dirty="0" err="1" smtClean="0"/>
              <a:t>và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thực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tiễn</a:t>
            </a:r>
            <a:r>
              <a:rPr lang="en-US" sz="2100" b="1" dirty="0" smtClean="0">
                <a:solidFill>
                  <a:schemeClr val="tx2"/>
                </a:solidFill>
              </a:rPr>
              <a:t> </a:t>
            </a:r>
            <a:r>
              <a:rPr lang="en-US" sz="2100" dirty="0" err="1" smtClean="0"/>
              <a:t>đã</a:t>
            </a:r>
            <a:r>
              <a:rPr lang="en-US" sz="2100" dirty="0" smtClean="0"/>
              <a:t> </a:t>
            </a:r>
            <a:r>
              <a:rPr lang="en-US" sz="2100" dirty="0" err="1" smtClean="0"/>
              <a:t>phân</a:t>
            </a:r>
            <a:r>
              <a:rPr lang="en-US" sz="2100" dirty="0" smtClean="0"/>
              <a:t> </a:t>
            </a:r>
            <a:r>
              <a:rPr lang="en-US" sz="2100" dirty="0" err="1" smtClean="0"/>
              <a:t>tích</a:t>
            </a:r>
            <a:r>
              <a:rPr lang="en-US" sz="2100" dirty="0" smtClean="0"/>
              <a:t>?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err="1" smtClean="0"/>
              <a:t>Có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luận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chứng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dirty="0" err="1" smtClean="0"/>
              <a:t>thuyết</a:t>
            </a:r>
            <a:r>
              <a:rPr lang="en-US" sz="2100" dirty="0" smtClean="0"/>
              <a:t> </a:t>
            </a:r>
            <a:r>
              <a:rPr lang="en-US" sz="2100" dirty="0" err="1" smtClean="0"/>
              <a:t>phục</a:t>
            </a:r>
            <a:r>
              <a:rPr lang="en-US" sz="2100" dirty="0" smtClean="0"/>
              <a:t> </a:t>
            </a:r>
            <a:r>
              <a:rPr lang="en-US" sz="2100" dirty="0" err="1" smtClean="0"/>
              <a:t>không</a:t>
            </a:r>
            <a:r>
              <a:rPr lang="en-US" sz="2100" dirty="0" smtClean="0"/>
              <a:t>?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100" dirty="0" smtClean="0"/>
              <a:t> </a:t>
            </a:r>
            <a:r>
              <a:rPr lang="en-US" sz="2100" dirty="0" err="1" smtClean="0"/>
              <a:t>Trình</a:t>
            </a:r>
            <a:r>
              <a:rPr lang="en-US" sz="2100" dirty="0" smtClean="0"/>
              <a:t> </a:t>
            </a:r>
            <a:r>
              <a:rPr lang="en-US" sz="2100" dirty="0" err="1" smtClean="0"/>
              <a:t>bày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mục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tiêu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dirty="0" err="1" smtClean="0"/>
              <a:t>có</a:t>
            </a:r>
            <a:r>
              <a:rPr lang="en-US" sz="2100" dirty="0" smtClean="0"/>
              <a:t> </a:t>
            </a:r>
            <a:r>
              <a:rPr lang="en-US" sz="2100" dirty="0" err="1" smtClean="0"/>
              <a:t>rõ</a:t>
            </a:r>
            <a:r>
              <a:rPr lang="en-US" sz="2100" dirty="0" smtClean="0"/>
              <a:t> </a:t>
            </a:r>
            <a:r>
              <a:rPr lang="en-US" sz="2100" dirty="0" err="1" smtClean="0"/>
              <a:t>ràng</a:t>
            </a:r>
            <a:r>
              <a:rPr lang="en-US" sz="2100" dirty="0" smtClean="0"/>
              <a:t> </a:t>
            </a:r>
            <a:r>
              <a:rPr lang="en-US" sz="2100" dirty="0" err="1" smtClean="0"/>
              <a:t>không</a:t>
            </a:r>
            <a:r>
              <a:rPr lang="en-US" sz="2100" dirty="0" smtClean="0"/>
              <a:t>?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100" dirty="0" smtClean="0"/>
              <a:t> </a:t>
            </a:r>
            <a:r>
              <a:rPr lang="en-US" sz="2100" dirty="0" err="1" smtClean="0"/>
              <a:t>Có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đánh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giá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lại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các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tài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liệu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khoa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học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liên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quan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dirty="0" err="1" smtClean="0"/>
              <a:t>không</a:t>
            </a:r>
            <a:r>
              <a:rPr lang="en-US" sz="2100" dirty="0" smtClean="0"/>
              <a:t>?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100" dirty="0" smtClean="0"/>
              <a:t> </a:t>
            </a:r>
            <a:r>
              <a:rPr lang="en-US" sz="2100" dirty="0" err="1" smtClean="0"/>
              <a:t>Có</a:t>
            </a:r>
            <a:r>
              <a:rPr lang="en-US" sz="2100" dirty="0" smtClean="0"/>
              <a:t> </a:t>
            </a:r>
            <a:r>
              <a:rPr lang="en-US" sz="2100" dirty="0" err="1" smtClean="0"/>
              <a:t>trình</a:t>
            </a:r>
            <a:r>
              <a:rPr lang="en-US" sz="2100" dirty="0" smtClean="0"/>
              <a:t> </a:t>
            </a:r>
            <a:r>
              <a:rPr lang="en-US" sz="2100" dirty="0" err="1" smtClean="0"/>
              <a:t>bày</a:t>
            </a:r>
            <a:r>
              <a:rPr lang="en-US" sz="2100" dirty="0" smtClean="0"/>
              <a:t> </a:t>
            </a:r>
            <a:r>
              <a:rPr lang="en-US" sz="2100" dirty="0" err="1" smtClean="0"/>
              <a:t>rõ</a:t>
            </a:r>
            <a:r>
              <a:rPr lang="en-US" sz="2100" dirty="0" smtClean="0"/>
              <a:t> </a:t>
            </a:r>
            <a:r>
              <a:rPr lang="en-US" sz="2100" dirty="0" err="1" smtClean="0"/>
              <a:t>ràng</a:t>
            </a:r>
            <a:r>
              <a:rPr lang="en-US" sz="2100" dirty="0" smtClean="0"/>
              <a:t> </a:t>
            </a:r>
            <a:r>
              <a:rPr lang="en-US" sz="2100" dirty="0" err="1" smtClean="0"/>
              <a:t>về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mô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hình</a:t>
            </a:r>
            <a:r>
              <a:rPr lang="en-US" sz="2100" b="1" dirty="0" smtClean="0">
                <a:solidFill>
                  <a:srgbClr val="FFFF00"/>
                </a:solidFill>
              </a:rPr>
              <a:t>, </a:t>
            </a:r>
            <a:r>
              <a:rPr lang="en-US" sz="2100" b="1" dirty="0" err="1" smtClean="0">
                <a:solidFill>
                  <a:srgbClr val="FFFF00"/>
                </a:solidFill>
              </a:rPr>
              <a:t>khung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khổ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hoặc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giả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thuyết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nghiên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cứu</a:t>
            </a:r>
            <a:r>
              <a:rPr lang="en-US" sz="2100" b="1" dirty="0" smtClean="0">
                <a:solidFill>
                  <a:schemeClr val="tx2"/>
                </a:solidFill>
              </a:rPr>
              <a:t> </a:t>
            </a:r>
            <a:r>
              <a:rPr lang="en-US" sz="2100" dirty="0" err="1" smtClean="0"/>
              <a:t>không</a:t>
            </a:r>
            <a:r>
              <a:rPr lang="en-US" sz="2100" dirty="0" smtClean="0"/>
              <a:t>?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100" dirty="0" smtClean="0"/>
              <a:t> </a:t>
            </a:r>
            <a:r>
              <a:rPr lang="en-US" sz="2100" dirty="0" err="1" smtClean="0"/>
              <a:t>Trình</a:t>
            </a:r>
            <a:r>
              <a:rPr lang="en-US" sz="2100" dirty="0" smtClean="0"/>
              <a:t> </a:t>
            </a:r>
            <a:r>
              <a:rPr lang="en-US" sz="2100" dirty="0" err="1" smtClean="0"/>
              <a:t>bày</a:t>
            </a:r>
            <a:r>
              <a:rPr lang="en-US" sz="2100" dirty="0" smtClean="0"/>
              <a:t> </a:t>
            </a:r>
            <a:r>
              <a:rPr lang="en-US" sz="2100" dirty="0" err="1" smtClean="0"/>
              <a:t>rõ</a:t>
            </a:r>
            <a:r>
              <a:rPr lang="en-US" sz="2100" dirty="0" smtClean="0"/>
              <a:t> </a:t>
            </a:r>
            <a:r>
              <a:rPr lang="en-US" sz="2100" dirty="0" err="1" smtClean="0"/>
              <a:t>ràng</a:t>
            </a:r>
            <a:r>
              <a:rPr lang="en-US" sz="2100" dirty="0" smtClean="0"/>
              <a:t> </a:t>
            </a:r>
            <a:r>
              <a:rPr lang="en-US" sz="2100" dirty="0" err="1" smtClean="0"/>
              <a:t>các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pháp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nghiên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cứu</a:t>
            </a:r>
            <a:r>
              <a:rPr lang="en-US" sz="2100" b="1" dirty="0" smtClean="0">
                <a:solidFill>
                  <a:schemeClr val="tx2"/>
                </a:solidFill>
              </a:rPr>
              <a:t> </a:t>
            </a:r>
            <a:r>
              <a:rPr lang="en-US" sz="2100" dirty="0" err="1" smtClean="0"/>
              <a:t>liên</a:t>
            </a:r>
            <a:r>
              <a:rPr lang="en-US" sz="2100" dirty="0" smtClean="0"/>
              <a:t> </a:t>
            </a:r>
            <a:r>
              <a:rPr lang="en-US" sz="2100" dirty="0" err="1" smtClean="0"/>
              <a:t>quan</a:t>
            </a:r>
            <a:r>
              <a:rPr lang="en-US" sz="2100" dirty="0" smtClean="0"/>
              <a:t> </a:t>
            </a:r>
            <a:r>
              <a:rPr lang="en-US" sz="2100" dirty="0" err="1" smtClean="0"/>
              <a:t>tới</a:t>
            </a:r>
            <a:r>
              <a:rPr lang="en-US" sz="2100" dirty="0" smtClean="0"/>
              <a:t> </a:t>
            </a:r>
            <a:r>
              <a:rPr lang="en-US" sz="2100" dirty="0" err="1" smtClean="0"/>
              <a:t>vấn</a:t>
            </a:r>
            <a:r>
              <a:rPr lang="en-US" sz="2100" dirty="0" smtClean="0"/>
              <a:t> </a:t>
            </a:r>
            <a:r>
              <a:rPr lang="en-US" sz="2100" dirty="0" err="1" smtClean="0"/>
              <a:t>đề</a:t>
            </a:r>
            <a:r>
              <a:rPr lang="en-US" sz="2100" dirty="0" smtClean="0"/>
              <a:t> </a:t>
            </a:r>
            <a:r>
              <a:rPr lang="en-US" sz="2100" dirty="0" err="1" smtClean="0"/>
              <a:t>được</a:t>
            </a:r>
            <a:r>
              <a:rPr lang="en-US" sz="2100" dirty="0" smtClean="0"/>
              <a:t> </a:t>
            </a:r>
            <a:r>
              <a:rPr lang="en-US" sz="2100" dirty="0" err="1" smtClean="0"/>
              <a:t>lựa</a:t>
            </a:r>
            <a:r>
              <a:rPr lang="en-US" sz="2100" dirty="0" smtClean="0"/>
              <a:t> </a:t>
            </a:r>
            <a:r>
              <a:rPr lang="en-US" sz="2100" dirty="0" err="1" smtClean="0"/>
              <a:t>chọn</a:t>
            </a:r>
            <a:r>
              <a:rPr lang="en-US" sz="2100" dirty="0" smtClean="0"/>
              <a:t>?</a:t>
            </a:r>
          </a:p>
          <a:p>
            <a:pPr algn="ctr"/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7162800" y="304800"/>
            <a:ext cx="1752600" cy="152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80010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0" y="1371600"/>
            <a:ext cx="2667000" cy="1371600"/>
          </a:xfrm>
          <a:prstGeom prst="wedgeRoundRectCallout">
            <a:avLst>
              <a:gd name="adj1" fmla="val 50636"/>
              <a:gd name="adj2" fmla="val 86913"/>
              <a:gd name="adj3" fmla="val 16667"/>
            </a:avLst>
          </a:prstGeom>
          <a:solidFill>
            <a:schemeClr val="accent2"/>
          </a:solidFill>
          <a:ln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 err="1" smtClean="0"/>
              <a:t>Thế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một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nghiên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cứu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khoa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học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tốt</a:t>
            </a:r>
            <a:r>
              <a:rPr lang="en-US" sz="2200" b="1" dirty="0" smtClean="0"/>
              <a:t>  ?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95600" y="1600200"/>
            <a:ext cx="6096000" cy="4953000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rút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kết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luận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liên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quan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đưa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đề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xuất</a:t>
            </a:r>
            <a:r>
              <a:rPr lang="en-US" sz="2000" b="1" dirty="0">
                <a:solidFill>
                  <a:srgbClr val="FFFF00"/>
                </a:solidFill>
              </a:rPr>
              <a:t> hay </a:t>
            </a:r>
            <a:r>
              <a:rPr lang="en-US" sz="2000" b="1" dirty="0" err="1">
                <a:solidFill>
                  <a:srgbClr val="FFFF00"/>
                </a:solidFill>
              </a:rPr>
              <a:t>gợi</a:t>
            </a:r>
            <a:r>
              <a:rPr lang="en-US" sz="2000" b="1" dirty="0">
                <a:solidFill>
                  <a:srgbClr val="FFFF00"/>
                </a:solidFill>
              </a:rPr>
              <a:t> ý </a:t>
            </a:r>
            <a:r>
              <a:rPr lang="en-US" sz="2000" dirty="0" err="1">
                <a:solidFill>
                  <a:schemeClr val="bg1"/>
                </a:solidFill>
              </a:rPr>
              <a:t>cho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người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hoặc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nghiên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cứu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ví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dụ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đề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xuất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nghiên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cứu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lai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thuyết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phục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hiện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những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hạn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nghiên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cứu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Tác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dụng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tài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liệu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tham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khảo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đúng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liệt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kê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liệu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này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đúng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theo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thống</a:t>
            </a:r>
            <a:r>
              <a:rPr lang="en-US" sz="2000" dirty="0">
                <a:solidFill>
                  <a:schemeClr val="bg1"/>
                </a:solidFill>
              </a:rPr>
              <a:t> “Harvard”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Cấu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trúc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báo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khoa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học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dụng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ngôn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ngữ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chuẩn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638800"/>
            <a:ext cx="2514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004B7F"/>
                </a:solidFill>
              </a:rPr>
              <a:t>Theo </a:t>
            </a:r>
            <a:r>
              <a:rPr lang="en-US" sz="1600" i="1" dirty="0" err="1">
                <a:solidFill>
                  <a:srgbClr val="004B7F"/>
                </a:solidFill>
              </a:rPr>
              <a:t>hướng</a:t>
            </a:r>
            <a:r>
              <a:rPr lang="en-US" sz="1600" i="1" dirty="0">
                <a:solidFill>
                  <a:srgbClr val="004B7F"/>
                </a:solidFill>
              </a:rPr>
              <a:t> </a:t>
            </a:r>
            <a:r>
              <a:rPr lang="en-US" sz="1600" i="1" dirty="0" err="1">
                <a:solidFill>
                  <a:srgbClr val="004B7F"/>
                </a:solidFill>
              </a:rPr>
              <a:t>dẫn</a:t>
            </a:r>
            <a:r>
              <a:rPr lang="en-US" sz="1600" i="1" dirty="0">
                <a:solidFill>
                  <a:srgbClr val="004B7F"/>
                </a:solidFill>
              </a:rPr>
              <a:t> </a:t>
            </a:r>
            <a:r>
              <a:rPr lang="en-US" sz="1600" i="1" dirty="0" err="1">
                <a:solidFill>
                  <a:srgbClr val="004B7F"/>
                </a:solidFill>
              </a:rPr>
              <a:t>nghiên</a:t>
            </a:r>
            <a:r>
              <a:rPr lang="en-US" sz="1600" i="1" dirty="0">
                <a:solidFill>
                  <a:srgbClr val="004B7F"/>
                </a:solidFill>
              </a:rPr>
              <a:t> </a:t>
            </a:r>
            <a:r>
              <a:rPr lang="en-US" sz="1600" i="1" dirty="0" err="1">
                <a:solidFill>
                  <a:srgbClr val="004B7F"/>
                </a:solidFill>
              </a:rPr>
              <a:t>cứu</a:t>
            </a:r>
            <a:r>
              <a:rPr lang="en-US" sz="1600" i="1" dirty="0">
                <a:solidFill>
                  <a:srgbClr val="004B7F"/>
                </a:solidFill>
              </a:rPr>
              <a:t> </a:t>
            </a:r>
            <a:r>
              <a:rPr lang="en-US" sz="1600" i="1" dirty="0" err="1">
                <a:solidFill>
                  <a:srgbClr val="004B7F"/>
                </a:solidFill>
              </a:rPr>
              <a:t>của</a:t>
            </a:r>
            <a:r>
              <a:rPr lang="en-US" sz="1600" i="1" dirty="0">
                <a:solidFill>
                  <a:srgbClr val="004B7F"/>
                </a:solidFill>
              </a:rPr>
              <a:t> ĐH </a:t>
            </a:r>
            <a:r>
              <a:rPr lang="en-US" sz="1600" i="1" dirty="0" smtClean="0">
                <a:solidFill>
                  <a:srgbClr val="004B7F"/>
                </a:solidFill>
              </a:rPr>
              <a:t>UPPSALA</a:t>
            </a:r>
            <a:r>
              <a:rPr lang="en-US" sz="1600" i="1" dirty="0">
                <a:solidFill>
                  <a:srgbClr val="004B7F"/>
                </a:solidFill>
              </a:rPr>
              <a:t>, 2009</a:t>
            </a:r>
            <a:endParaRPr lang="en-US" sz="1600" dirty="0">
              <a:solidFill>
                <a:srgbClr val="004B7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162800" y="304800"/>
            <a:ext cx="1752600" cy="152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Lưu</a:t>
            </a:r>
            <a:r>
              <a:rPr lang="en-GB" b="1" dirty="0" smtClean="0"/>
              <a:t> ý </a:t>
            </a:r>
            <a:r>
              <a:rPr lang="en-GB" b="1" dirty="0" err="1" smtClean="0"/>
              <a:t>về</a:t>
            </a:r>
            <a:r>
              <a:rPr lang="en-GB" b="1" dirty="0" smtClean="0"/>
              <a:t> </a:t>
            </a:r>
            <a:r>
              <a:rPr lang="en-GB" b="1" dirty="0" err="1" smtClean="0"/>
              <a:t>trích</a:t>
            </a:r>
            <a:r>
              <a:rPr lang="en-GB" b="1" dirty="0" smtClean="0"/>
              <a:t> </a:t>
            </a:r>
            <a:r>
              <a:rPr lang="en-GB" b="1" dirty="0" err="1" smtClean="0"/>
              <a:t>dẫn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4630737" cy="4007224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800" b="1" dirty="0" err="1" smtClean="0">
                <a:solidFill>
                  <a:schemeClr val="bg2">
                    <a:lumMod val="50000"/>
                  </a:schemeClr>
                </a:solidFill>
              </a:rPr>
              <a:t>Tất</a:t>
            </a:r>
            <a:r>
              <a:rPr lang="en-GB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các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tài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liệu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trong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phần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Tài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liệu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tham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khảo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(References)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cần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phải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trích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dẫn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trong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</a:rPr>
              <a:t>bài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-Point Star 7"/>
          <p:cNvSpPr/>
          <p:nvPr/>
        </p:nvSpPr>
        <p:spPr>
          <a:xfrm>
            <a:off x="609600" y="1524000"/>
            <a:ext cx="2286000" cy="1447800"/>
          </a:xfrm>
          <a:prstGeom prst="star7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latin typeface=".VnAristote" pitchFamily="34" charset="0"/>
              </a:rPr>
              <a:t>!</a:t>
            </a:r>
            <a:endParaRPr lang="en-GB" sz="9600" dirty="0">
              <a:latin typeface=".VnAristot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628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19600"/>
            <a:ext cx="2590800" cy="16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Nguyen Quoc Viet\Pictures\plagiar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5720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 you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76800"/>
            <a:ext cx="4600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4386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621" y="2057401"/>
            <a:ext cx="310575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83488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</a:t>
            </a:r>
            <a:r>
              <a:rPr lang="en-US" sz="3200" b="1" dirty="0" smtClean="0"/>
              <a:t> NCKH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 </a:t>
            </a:r>
            <a:endParaRPr lang="en-GB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5045980"/>
              </p:ext>
            </p:extLst>
          </p:nvPr>
        </p:nvGraphicFramePr>
        <p:xfrm>
          <a:off x="457200" y="1828800"/>
          <a:ext cx="5029200" cy="398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Nhóm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chí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ea typeface="Calibri"/>
                          <a:cs typeface="Arial"/>
                        </a:rPr>
                        <a:t>Sự cần thiết của nghiên cứu</a:t>
                      </a:r>
                      <a:endParaRPr lang="en-US" sz="2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Mục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đích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nghiên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cứu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Phương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pháp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nghiên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cứu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dung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nghiên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cứu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/ format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cấu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trúc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báo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cáo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nghiên</a:t>
                      </a:r>
                      <a:r>
                        <a:rPr lang="en-US" sz="2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cứu</a:t>
                      </a: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1"/>
            <a:ext cx="300500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14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3200" dirty="0" smtClean="0">
                <a:latin typeface="Arial" charset="0"/>
                <a:ea typeface="ＭＳ Ｐゴシック" charset="0"/>
              </a:rPr>
              <a:t/>
            </a:r>
            <a:br>
              <a:rPr lang="en-US" altLang="ja-JP" sz="3200" dirty="0" smtClean="0">
                <a:latin typeface="Arial" charset="0"/>
                <a:ea typeface="ＭＳ Ｐゴシック" charset="0"/>
              </a:rPr>
            </a:br>
            <a:r>
              <a:rPr lang="en-US" altLang="ja-JP" sz="3200" dirty="0">
                <a:latin typeface="Arial" charset="0"/>
                <a:ea typeface="ＭＳ Ｐゴシック" charset="0"/>
              </a:rPr>
              <a:t/>
            </a:r>
            <a:br>
              <a:rPr lang="en-US" altLang="ja-JP" sz="3200" dirty="0">
                <a:latin typeface="Arial" charset="0"/>
                <a:ea typeface="ＭＳ Ｐゴシック" charset="0"/>
              </a:rPr>
            </a:br>
            <a:r>
              <a:rPr lang="en-US" altLang="ja-JP" sz="3200" dirty="0" smtClean="0">
                <a:latin typeface="Arial" charset="0"/>
                <a:ea typeface="ＭＳ Ｐゴシック" charset="0"/>
              </a:rPr>
              <a:t/>
            </a:r>
            <a:br>
              <a:rPr lang="en-US" altLang="ja-JP" sz="3200" dirty="0" smtClean="0">
                <a:latin typeface="Arial" charset="0"/>
                <a:ea typeface="ＭＳ Ｐゴシック" charset="0"/>
              </a:rPr>
            </a:br>
            <a:r>
              <a:rPr lang="en-US" altLang="ja-JP" sz="3200" dirty="0" err="1" smtClean="0">
                <a:latin typeface="Arial" charset="0"/>
                <a:ea typeface="ＭＳ Ｐゴシック" charset="0"/>
              </a:rPr>
              <a:t>N</a:t>
            </a:r>
            <a:r>
              <a:rPr lang="en-US" altLang="ja-JP" sz="3200" b="1" dirty="0" err="1" smtClean="0">
                <a:latin typeface="Arial" charset="0"/>
                <a:ea typeface="ＭＳ Ｐゴシック" charset="0"/>
              </a:rPr>
              <a:t>ghiên</a:t>
            </a:r>
            <a:r>
              <a:rPr lang="en-US" altLang="ja-JP" sz="32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sz="3200" b="1" dirty="0" err="1" smtClean="0">
                <a:latin typeface="Arial" charset="0"/>
                <a:ea typeface="ＭＳ Ｐゴシック" charset="0"/>
              </a:rPr>
              <a:t>cứu</a:t>
            </a:r>
            <a:r>
              <a:rPr lang="en-US" altLang="ja-JP" sz="32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sz="3200" b="1" dirty="0" err="1" smtClean="0">
                <a:latin typeface="Arial" charset="0"/>
                <a:ea typeface="ＭＳ Ｐゴシック" charset="0"/>
              </a:rPr>
              <a:t>khoa</a:t>
            </a:r>
            <a:r>
              <a:rPr lang="en-US" altLang="ja-JP" sz="32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sz="3200" b="1" dirty="0" err="1" smtClean="0">
                <a:latin typeface="Arial" charset="0"/>
                <a:ea typeface="ＭＳ Ｐゴシック" charset="0"/>
              </a:rPr>
              <a:t>học</a:t>
            </a:r>
            <a:r>
              <a:rPr lang="en-US" altLang="ja-JP" sz="3200" b="1" dirty="0" smtClean="0">
                <a:latin typeface="Arial" charset="0"/>
                <a:ea typeface="ＭＳ Ｐゴシック" charset="0"/>
              </a:rPr>
              <a:t>  </a:t>
            </a:r>
            <a:r>
              <a:rPr lang="en-US" altLang="ja-JP" sz="3200" b="1" dirty="0" err="1" smtClean="0">
                <a:latin typeface="Arial" charset="0"/>
                <a:ea typeface="ＭＳ Ｐゴシック" charset="0"/>
              </a:rPr>
              <a:t>là</a:t>
            </a:r>
            <a:r>
              <a:rPr lang="en-US" altLang="ja-JP" sz="32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sz="3200" b="1" dirty="0" err="1" smtClean="0">
                <a:latin typeface="Arial" charset="0"/>
                <a:ea typeface="ＭＳ Ｐゴシック" charset="0"/>
              </a:rPr>
              <a:t>gì</a:t>
            </a:r>
            <a:r>
              <a:rPr lang="en-US" altLang="ja-JP" sz="3200" b="1" dirty="0" smtClean="0">
                <a:latin typeface="Arial" charset="0"/>
                <a:ea typeface="ＭＳ Ｐゴシック" charset="0"/>
              </a:rPr>
              <a:t>?</a:t>
            </a:r>
            <a:r>
              <a:rPr lang="en-US" altLang="ja-JP" sz="3200" dirty="0">
                <a:latin typeface="Arial" charset="0"/>
                <a:ea typeface="ＭＳ Ｐゴシック" charset="0"/>
              </a:rPr>
              <a:t/>
            </a:r>
            <a:br>
              <a:rPr lang="en-US" altLang="ja-JP" sz="3200" dirty="0">
                <a:latin typeface="Arial" charset="0"/>
                <a:ea typeface="ＭＳ Ｐゴシック" charset="0"/>
              </a:rPr>
            </a:br>
            <a:endParaRPr lang="en-US" altLang="ja-JP" sz="3200" b="1" i="1" dirty="0">
              <a:latin typeface="Arial" charset="0"/>
              <a:ea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5410200" cy="3886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2400" b="1" i="1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Đưa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ra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một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vấn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đề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mới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và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chứng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minh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vấn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đề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400" b="1" i="1" dirty="0" err="1">
                <a:latin typeface="Arial" charset="0"/>
                <a:ea typeface="ＭＳ Ｐゴシック" charset="0"/>
              </a:rPr>
              <a:t>đó</a:t>
            </a:r>
            <a:r>
              <a:rPr lang="en-US" altLang="ja-JP" sz="2400" b="1" i="1" dirty="0">
                <a:latin typeface="Arial" charset="0"/>
                <a:ea typeface="ＭＳ Ｐゴシック" charset="0"/>
              </a:rPr>
              <a:t> (Say something new and prove it)</a:t>
            </a:r>
            <a:r>
              <a:rPr lang="en-US" altLang="ja-JP" sz="2400" b="1" i="1" dirty="0" smtClean="0">
                <a:latin typeface="Arial" charset="0"/>
                <a:ea typeface="ＭＳ Ｐゴシック" charset="0"/>
              </a:rPr>
              <a:t>”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ja-JP" dirty="0" err="1" smtClean="0">
                <a:latin typeface="Arial" charset="0"/>
                <a:ea typeface="ＭＳ Ｐゴシック" charset="0"/>
              </a:rPr>
              <a:t>Bạn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cần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đưa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ra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một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vấn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đề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“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mới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ja-JP" dirty="0" err="1" smtClean="0">
                <a:latin typeface="Arial" charset="0"/>
                <a:ea typeface="ＭＳ Ｐゴシック" charset="0"/>
              </a:rPr>
              <a:t>Vấn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đề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đó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cần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đem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lại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những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lợi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ích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nhất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định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ja-JP" dirty="0" err="1" smtClean="0">
                <a:latin typeface="Arial" charset="0"/>
                <a:ea typeface="ＭＳ Ｐゴシック" charset="0"/>
              </a:rPr>
              <a:t>Bạn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phải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chứng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minh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được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vấn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đề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đó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bằng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các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bằng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chứng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tin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cậy</a:t>
            </a:r>
            <a:endParaRPr lang="en-US" altLang="ja-JP" dirty="0">
              <a:latin typeface="Arial" charset="0"/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929" y="2743200"/>
            <a:ext cx="22703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1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83488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cứu</a:t>
            </a:r>
            <a:endParaRPr lang="en-GB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0250908"/>
              </p:ext>
            </p:extLst>
          </p:nvPr>
        </p:nvGraphicFramePr>
        <p:xfrm>
          <a:off x="228601" y="1905000"/>
          <a:ext cx="5791199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905000"/>
            <a:ext cx="320820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62600" y="47244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Keep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in mind you are an “external” scientists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 smtClean="0"/>
              <a:t>cận</a:t>
            </a:r>
            <a:r>
              <a:rPr lang="en-US" b="1" dirty="0" smtClean="0"/>
              <a:t>: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hóa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tiễn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tới</a:t>
            </a:r>
            <a:r>
              <a:rPr lang="en-US" b="1" dirty="0" smtClean="0"/>
              <a:t> </a:t>
            </a: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duy</a:t>
            </a:r>
            <a:r>
              <a:rPr lang="en-US" b="1" dirty="0" smtClean="0"/>
              <a:t> </a:t>
            </a:r>
            <a:r>
              <a:rPr lang="en-US" b="1" dirty="0" err="1" smtClean="0"/>
              <a:t>khoa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4800" y="1752600"/>
            <a:ext cx="4114800" cy="5105400"/>
            <a:chOff x="720" y="1296"/>
            <a:chExt cx="1367" cy="254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10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100" y="1296"/>
              <a:ext cx="608" cy="405"/>
              <a:chOff x="1143" y="582"/>
              <a:chExt cx="1003" cy="668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143" y="640"/>
                <a:ext cx="1003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100" y="1354"/>
              <a:ext cx="608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Diễn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dịch</a:t>
              </a:r>
              <a:endParaRPr lang="en-US" sz="2800" dirty="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768" y="1707"/>
              <a:ext cx="1296" cy="1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8275" indent="-168275" algn="just">
                <a:buNone/>
              </a:pPr>
              <a:r>
                <a:rPr lang="en-US" sz="2000" i="1" dirty="0" smtClean="0">
                  <a:latin typeface="+mj-lt"/>
                </a:rPr>
                <a:t> </a:t>
              </a:r>
              <a:r>
                <a:rPr lang="en-US" sz="2600" dirty="0" err="1" smtClean="0">
                  <a:latin typeface="+mj-lt"/>
                </a:rPr>
                <a:t>Q</a:t>
              </a:r>
              <a:r>
                <a:rPr lang="en-US" sz="2600" dirty="0" err="1" smtClean="0"/>
                <a:t>uá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trình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suy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ra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các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giả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định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hoặc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giả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thiết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từ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các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giả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định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cơ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bản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hoặc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các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giải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thích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mang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tầm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khái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quát</a:t>
              </a:r>
              <a:r>
                <a:rPr lang="en-US" sz="2600" dirty="0" smtClean="0"/>
                <a:t> (</a:t>
              </a:r>
              <a:r>
                <a:rPr lang="en-US" sz="2600" dirty="0" err="1" smtClean="0"/>
                <a:t>lý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thuyết</a:t>
              </a:r>
              <a:r>
                <a:rPr lang="en-US" sz="2600" dirty="0" smtClean="0"/>
                <a:t>)</a:t>
              </a:r>
              <a:endParaRPr lang="en-US" sz="2600" dirty="0" smtClean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1" name="Group 32"/>
          <p:cNvGrpSpPr>
            <a:grpSpLocks/>
          </p:cNvGrpSpPr>
          <p:nvPr/>
        </p:nvGrpSpPr>
        <p:grpSpPr bwMode="auto">
          <a:xfrm>
            <a:off x="4876800" y="1828800"/>
            <a:ext cx="4038600" cy="5029200"/>
            <a:chOff x="3692" y="1296"/>
            <a:chExt cx="1367" cy="2542"/>
          </a:xfrm>
        </p:grpSpPr>
        <p:sp>
          <p:nvSpPr>
            <p:cNvPr id="22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4014" y="1296"/>
              <a:ext cx="643" cy="405"/>
              <a:chOff x="1040" y="582"/>
              <a:chExt cx="1060" cy="668"/>
            </a:xfrm>
          </p:grpSpPr>
          <p:sp>
            <p:nvSpPr>
              <p:cNvPr id="3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4" name="Oval 41"/>
              <p:cNvSpPr>
                <a:spLocks noChangeArrowheads="1"/>
              </p:cNvSpPr>
              <p:nvPr/>
            </p:nvSpPr>
            <p:spPr bwMode="gray">
              <a:xfrm>
                <a:off x="1040" y="582"/>
                <a:ext cx="1060" cy="59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7" name="Text Box 43"/>
            <p:cNvSpPr txBox="1">
              <a:spLocks noChangeArrowheads="1"/>
            </p:cNvSpPr>
            <p:nvPr/>
          </p:nvSpPr>
          <p:spPr bwMode="gray">
            <a:xfrm>
              <a:off x="4014" y="1354"/>
              <a:ext cx="724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Quy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nạp</a:t>
              </a:r>
              <a:endParaRPr lang="en-US" sz="2800" dirty="0"/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gray">
            <a:xfrm>
              <a:off x="3744" y="1690"/>
              <a:ext cx="1296" cy="1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8275" indent="-168275" algn="just">
                <a:buFont typeface="Wingdings" pitchFamily="2" charset="2"/>
                <a:buNone/>
              </a:pPr>
              <a:r>
                <a:rPr lang="en-US" sz="2000" dirty="0">
                  <a:latin typeface="+mj-lt"/>
                </a:rPr>
                <a:t> </a:t>
              </a:r>
              <a:r>
                <a:rPr lang="en-US" sz="2600" dirty="0" err="1" smtClean="0">
                  <a:latin typeface="+mj-lt"/>
                </a:rPr>
                <a:t>Q</a:t>
              </a:r>
              <a:r>
                <a:rPr lang="en-US" sz="2600" dirty="0" err="1" smtClean="0"/>
                <a:t>uá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trình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khái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quát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hóa</a:t>
              </a:r>
              <a:r>
                <a:rPr lang="en-US" sz="2600" dirty="0" smtClean="0"/>
                <a:t> (</a:t>
              </a:r>
              <a:r>
                <a:rPr lang="en-US" sz="2600" dirty="0" err="1" smtClean="0"/>
                <a:t>thành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các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giả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định</a:t>
              </a:r>
              <a:r>
                <a:rPr lang="en-US" sz="2600" dirty="0" smtClean="0"/>
                <a:t>, </a:t>
              </a:r>
              <a:r>
                <a:rPr lang="en-US" sz="2600" dirty="0" err="1" smtClean="0"/>
                <a:t>giả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thiết</a:t>
              </a:r>
              <a:r>
                <a:rPr lang="en-US" sz="2600" dirty="0" smtClean="0"/>
                <a:t>…) </a:t>
              </a:r>
              <a:r>
                <a:rPr lang="en-US" sz="2600" dirty="0" err="1" smtClean="0"/>
                <a:t>từ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những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quan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sát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thực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tế</a:t>
              </a:r>
              <a:r>
                <a:rPr lang="en-US" sz="2600" dirty="0" smtClean="0"/>
                <a:t>, </a:t>
              </a:r>
              <a:r>
                <a:rPr lang="en-US" sz="2600" dirty="0" err="1" smtClean="0"/>
                <a:t>những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dữ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liệu</a:t>
              </a:r>
              <a:r>
                <a:rPr lang="en-US" sz="2600" dirty="0" smtClean="0"/>
                <a:t>, </a:t>
              </a:r>
              <a:r>
                <a:rPr lang="en-US" sz="2600" dirty="0" err="1" smtClean="0"/>
                <a:t>thông</a:t>
              </a:r>
              <a:r>
                <a:rPr lang="en-US" sz="2600" dirty="0" smtClean="0"/>
                <a:t> tin </a:t>
              </a:r>
              <a:r>
                <a:rPr lang="en-US" sz="2600" dirty="0" err="1" smtClean="0"/>
                <a:t>về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một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loại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sự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kiện</a:t>
              </a:r>
              <a:r>
                <a:rPr lang="en-US" sz="2600" dirty="0" smtClean="0"/>
                <a:t>, </a:t>
              </a:r>
              <a:r>
                <a:rPr lang="en-US" sz="2600" dirty="0" err="1" smtClean="0"/>
                <a:t>hiện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tượng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nào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đó</a:t>
              </a:r>
              <a:endParaRPr lang="en-US" sz="2600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37" name="Flowchart: Process 36"/>
          <p:cNvSpPr/>
          <p:nvPr/>
        </p:nvSpPr>
        <p:spPr>
          <a:xfrm>
            <a:off x="7162800" y="304800"/>
            <a:ext cx="1752600" cy="152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867400"/>
            <a:ext cx="1607796" cy="8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791200"/>
            <a:ext cx="1524000" cy="92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bước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nghiên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cứu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khoa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học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GB" sz="26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6009103"/>
              </p:ext>
            </p:extLst>
          </p:nvPr>
        </p:nvGraphicFramePr>
        <p:xfrm>
          <a:off x="609601" y="1828800"/>
          <a:ext cx="5715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657600"/>
            <a:ext cx="2428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/>
              <a:t>Một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báo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cáo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nghiên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cứu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cần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viết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những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gì</a:t>
            </a:r>
            <a:r>
              <a:rPr lang="en-US" sz="3100" b="1" dirty="0" smtClean="0"/>
              <a:t>?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GB" sz="26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3916997"/>
              </p:ext>
            </p:extLst>
          </p:nvPr>
        </p:nvGraphicFramePr>
        <p:xfrm>
          <a:off x="457200" y="1338263"/>
          <a:ext cx="56388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3709" y="4876800"/>
            <a:ext cx="19444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752600"/>
            <a:ext cx="25336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6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8"/>
            <a:ext cx="8839200" cy="563562"/>
          </a:xfrm>
        </p:spPr>
        <p:txBody>
          <a:bodyPr>
            <a:noAutofit/>
          </a:bodyPr>
          <a:lstStyle/>
          <a:p>
            <a:r>
              <a:rPr lang="en-GB" sz="3200" b="1" dirty="0" err="1" smtClean="0"/>
              <a:t>Cần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bắt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đầu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từ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đâu</a:t>
            </a:r>
            <a:r>
              <a:rPr lang="en-GB" sz="3200" b="1" dirty="0" smtClean="0"/>
              <a:t>?</a:t>
            </a:r>
            <a:endParaRPr lang="en-US" sz="3200" b="1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86259" y="2057400"/>
            <a:ext cx="7543800" cy="1111734"/>
            <a:chOff x="872" y="1008"/>
            <a:chExt cx="3984" cy="912"/>
          </a:xfrm>
        </p:grpSpPr>
        <p:sp>
          <p:nvSpPr>
            <p:cNvPr id="30" name="AutoShape 36"/>
            <p:cNvSpPr>
              <a:spLocks noChangeArrowheads="1"/>
            </p:cNvSpPr>
            <p:nvPr/>
          </p:nvSpPr>
          <p:spPr bwMode="gray">
            <a:xfrm>
              <a:off x="87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33" name="AutoShape 38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9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gray">
              <a:xfrm>
                <a:off x="1234" y="1321"/>
                <a:ext cx="203" cy="4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2" name="Text Box 41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3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lvl="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 smtClean="0"/>
                <a:t>Thu </a:t>
              </a:r>
              <a:r>
                <a:rPr lang="en-US" sz="2400" dirty="0" err="1" smtClean="0"/>
                <a:t>hẹp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vấn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đề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nghiên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cứu</a:t>
              </a:r>
              <a:endParaRPr lang="en-US" sz="2400" dirty="0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62000" y="3364365"/>
            <a:ext cx="7543800" cy="1111734"/>
            <a:chOff x="912" y="2016"/>
            <a:chExt cx="3984" cy="912"/>
          </a:xfrm>
        </p:grpSpPr>
        <p:sp>
          <p:nvSpPr>
            <p:cNvPr id="24" name="AutoShape 43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27" name="AutoShape 45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46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47"/>
              <p:cNvSpPr txBox="1">
                <a:spLocks noChangeArrowheads="1"/>
              </p:cNvSpPr>
              <p:nvPr/>
            </p:nvSpPr>
            <p:spPr bwMode="gray">
              <a:xfrm>
                <a:off x="1274" y="2257"/>
                <a:ext cx="203" cy="4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6" name="Text Box 48"/>
            <p:cNvSpPr txBox="1">
              <a:spLocks noChangeArrowheads="1"/>
            </p:cNvSpPr>
            <p:nvPr/>
          </p:nvSpPr>
          <p:spPr bwMode="gray">
            <a:xfrm>
              <a:off x="1878" y="2069"/>
              <a:ext cx="2984" cy="6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 err="1" smtClean="0"/>
                <a:t>Câu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hỏi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hoặc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giả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thiết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nghiên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cứu</a:t>
              </a:r>
              <a:r>
                <a:rPr lang="en-US" sz="2400" dirty="0" smtClean="0"/>
                <a:t> (hypothesis)</a:t>
              </a:r>
              <a:endParaRPr lang="en-US" sz="2400" dirty="0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762000" y="4648199"/>
            <a:ext cx="7543800" cy="1111734"/>
            <a:chOff x="912" y="3036"/>
            <a:chExt cx="3984" cy="912"/>
          </a:xfrm>
        </p:grpSpPr>
        <p:sp>
          <p:nvSpPr>
            <p:cNvPr id="18" name="AutoShape 50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21" name="AutoShape 52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54"/>
              <p:cNvSpPr txBox="1">
                <a:spLocks noChangeArrowheads="1"/>
              </p:cNvSpPr>
              <p:nvPr/>
            </p:nvSpPr>
            <p:spPr bwMode="gray">
              <a:xfrm>
                <a:off x="1314" y="3286"/>
                <a:ext cx="203" cy="4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0" name="Text Box 55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6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lvl="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 err="1" smtClean="0"/>
                <a:t>Xác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định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khung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khổ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tích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lựa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chọn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phương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pháp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nghiên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cứu</a:t>
              </a:r>
              <a:endParaRPr lang="en-US" sz="2400" dirty="0"/>
            </a:p>
          </p:txBody>
        </p:sp>
      </p:grpSp>
      <p:sp>
        <p:nvSpPr>
          <p:cNvPr id="47" name="Flowchart: Process 46"/>
          <p:cNvSpPr/>
          <p:nvPr/>
        </p:nvSpPr>
        <p:spPr>
          <a:xfrm>
            <a:off x="7162800" y="304800"/>
            <a:ext cx="1752600" cy="152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7688"/>
            <a:ext cx="8382000" cy="563562"/>
          </a:xfrm>
        </p:spPr>
        <p:txBody>
          <a:bodyPr/>
          <a:lstStyle/>
          <a:p>
            <a:r>
              <a:rPr lang="en-GB" sz="2800" b="1" dirty="0" err="1" smtClean="0"/>
              <a:t>Tổng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thuật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tài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liệu</a:t>
            </a:r>
            <a:r>
              <a:rPr lang="en-GB" sz="2800" b="1" dirty="0" smtClean="0"/>
              <a:t> – </a:t>
            </a:r>
            <a:r>
              <a:rPr lang="en-GB" sz="2800" b="1" dirty="0" err="1" smtClean="0"/>
              <a:t>Cách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thức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thực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hiện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172200" cy="3657600"/>
          </a:xfrm>
        </p:spPr>
        <p:txBody>
          <a:bodyPr>
            <a:noAutofit/>
          </a:bodyPr>
          <a:lstStyle/>
          <a:p>
            <a:pPr lvl="0"/>
            <a:r>
              <a:rPr lang="en-US" sz="2000" b="0" dirty="0" err="1" smtClean="0">
                <a:latin typeface="Arial"/>
                <a:cs typeface="Arial"/>
              </a:rPr>
              <a:t>Tổng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thuật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các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trường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phái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lý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thuyết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liên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quan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đến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vấn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đề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endParaRPr lang="en-GB" sz="2000" b="0" dirty="0" smtClean="0">
              <a:latin typeface="Arial"/>
              <a:cs typeface="Arial"/>
            </a:endParaRPr>
          </a:p>
          <a:p>
            <a:pPr lvl="0"/>
            <a:r>
              <a:rPr lang="en-US" sz="2000" b="0" dirty="0" err="1" smtClean="0">
                <a:latin typeface="Arial"/>
                <a:cs typeface="Arial"/>
              </a:rPr>
              <a:t>Phân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loại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các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trong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nước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và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ngoài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nước</a:t>
            </a:r>
            <a:endParaRPr lang="en-GB" sz="2000" b="0" dirty="0" smtClean="0">
              <a:latin typeface="Arial"/>
              <a:cs typeface="Arial"/>
            </a:endParaRPr>
          </a:p>
          <a:p>
            <a:pPr lvl="0"/>
            <a:r>
              <a:rPr lang="en-US" sz="2000" b="0" dirty="0" err="1" smtClean="0">
                <a:latin typeface="Arial"/>
                <a:cs typeface="Arial"/>
              </a:rPr>
              <a:t>Phân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loại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các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ủng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hộ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và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không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ủng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hộ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một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vấn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đề</a:t>
            </a:r>
            <a:r>
              <a:rPr lang="en-US" sz="2000" b="0" dirty="0" smtClean="0">
                <a:latin typeface="Arial"/>
                <a:cs typeface="Arial"/>
              </a:rPr>
              <a:t>/</a:t>
            </a:r>
            <a:r>
              <a:rPr lang="en-US" sz="2000" b="0" dirty="0" err="1" smtClean="0">
                <a:latin typeface="Arial"/>
                <a:cs typeface="Arial"/>
              </a:rPr>
              <a:t>giả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thuyết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r>
              <a:rPr lang="en-US" sz="2000" b="0" dirty="0" smtClean="0">
                <a:latin typeface="Arial"/>
                <a:cs typeface="Arial"/>
              </a:rPr>
              <a:t>.</a:t>
            </a:r>
            <a:endParaRPr lang="en-GB" sz="2000" b="0" dirty="0" smtClean="0">
              <a:latin typeface="Arial"/>
              <a:cs typeface="Arial"/>
            </a:endParaRPr>
          </a:p>
          <a:p>
            <a:pPr lvl="0"/>
            <a:r>
              <a:rPr lang="en-US" sz="2000" b="0" dirty="0" smtClean="0">
                <a:latin typeface="Arial"/>
                <a:cs typeface="Arial"/>
              </a:rPr>
              <a:t>So </a:t>
            </a:r>
            <a:r>
              <a:rPr lang="en-US" sz="2000" b="0" dirty="0" err="1" smtClean="0">
                <a:latin typeface="Arial"/>
                <a:cs typeface="Arial"/>
              </a:rPr>
              <a:t>sánh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các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mặt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được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và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chưa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được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của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nhiều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bài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về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cùng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một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vấn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đề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r>
              <a:rPr lang="en-US" sz="2000" b="0" dirty="0" smtClean="0">
                <a:latin typeface="Arial"/>
                <a:cs typeface="Arial"/>
              </a:rPr>
              <a:t>.</a:t>
            </a:r>
            <a:endParaRPr lang="en-GB" sz="2000" b="0" dirty="0" smtClean="0">
              <a:latin typeface="Arial"/>
              <a:cs typeface="Arial"/>
            </a:endParaRPr>
          </a:p>
          <a:p>
            <a:pPr lvl="0"/>
            <a:r>
              <a:rPr lang="en-US" sz="2000" b="0" dirty="0" err="1" smtClean="0">
                <a:latin typeface="Arial"/>
                <a:cs typeface="Arial"/>
              </a:rPr>
              <a:t>Tổng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thuật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theo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tiến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trình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phát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triển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của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vấn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đề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r>
              <a:rPr lang="en-US" sz="2000" b="0" dirty="0" smtClean="0">
                <a:latin typeface="Arial"/>
                <a:cs typeface="Arial"/>
              </a:rPr>
              <a:t>.</a:t>
            </a:r>
            <a:endParaRPr lang="en-GB" sz="2000" b="0" dirty="0" smtClean="0">
              <a:latin typeface="Arial"/>
              <a:cs typeface="Arial"/>
            </a:endParaRPr>
          </a:p>
          <a:p>
            <a:pPr lvl="0"/>
            <a:r>
              <a:rPr lang="en-US" sz="2000" b="0" dirty="0" err="1" smtClean="0">
                <a:latin typeface="Arial"/>
                <a:cs typeface="Arial"/>
              </a:rPr>
              <a:t>Tổng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thuật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theo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phạm</a:t>
            </a:r>
            <a:r>
              <a:rPr lang="en-US" sz="2000" b="0" dirty="0" smtClean="0">
                <a:latin typeface="Arial"/>
                <a:cs typeface="Arial"/>
              </a:rPr>
              <a:t> vi </a:t>
            </a:r>
            <a:r>
              <a:rPr lang="en-US" sz="2000" b="0" dirty="0" err="1" smtClean="0">
                <a:latin typeface="Arial"/>
                <a:cs typeface="Arial"/>
              </a:rPr>
              <a:t>địa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lý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của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vấn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đề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nghiên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cứu</a:t>
            </a:r>
            <a:r>
              <a:rPr lang="en-US" sz="2000" b="0" dirty="0" smtClean="0">
                <a:latin typeface="Arial"/>
                <a:cs typeface="Arial"/>
              </a:rPr>
              <a:t>.</a:t>
            </a:r>
          </a:p>
          <a:p>
            <a:pPr lvl="0"/>
            <a:r>
              <a:rPr lang="en-US" sz="2000" b="0" dirty="0" err="1" smtClean="0">
                <a:latin typeface="Arial"/>
                <a:cs typeface="Arial"/>
              </a:rPr>
              <a:t>Tổng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thuật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theo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phương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pháp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được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sử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dụng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endParaRPr lang="en-GB" sz="2000" b="0" dirty="0" smtClean="0">
              <a:latin typeface="Arial"/>
              <a:cs typeface="Arial"/>
            </a:endParaRP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15B-2F0F-4B80-8FE3-650CF7711E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6781800" y="1828800"/>
            <a:ext cx="198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"fuzzy writing</a:t>
            </a:r>
          </a:p>
          <a:p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reflects fuzzy thinking"!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429000"/>
            <a:ext cx="2162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771</TotalTime>
  <Words>911</Words>
  <Application>Microsoft Office PowerPoint</Application>
  <PresentationFormat>On-screen Show (4:3)</PresentationFormat>
  <Paragraphs>105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Nghiên cứu Khoa học Phương pháp và cách tiếp cận</vt:lpstr>
      <vt:lpstr>Người ta đánh giá NCKH như thế nào? </vt:lpstr>
      <vt:lpstr>   Nghiên cứu khoa học  là gì? </vt:lpstr>
      <vt:lpstr>Tính mới của chủ đề nghiên cứu</vt:lpstr>
      <vt:lpstr>Cách tiếp cận: mô hình hóa từ thực tiễn sinh động tới tư duy khoa học</vt:lpstr>
      <vt:lpstr>    Các bước tiến hành một nghiên cứu khoa học </vt:lpstr>
      <vt:lpstr>Một báo cáo nghiên cứu cần viết những gì? </vt:lpstr>
      <vt:lpstr>Cần bắt đầu từ đâu?</vt:lpstr>
      <vt:lpstr>Tổng thuật tài liệu – Cách thức thực hiện</vt:lpstr>
      <vt:lpstr>Trái tim của công trình NC là CÂU HỎI NGHIÊN CỨU</vt:lpstr>
      <vt:lpstr>Lựa chọn PHƯƠNG PHÁP NGHIÊN CỨU</vt:lpstr>
      <vt:lpstr>      Diễn giải và kết luận về kết quả nghiên cứu</vt:lpstr>
      <vt:lpstr>Các tiêu chí đánh giá </vt:lpstr>
      <vt:lpstr>Các tiêu chí đánh giá</vt:lpstr>
      <vt:lpstr>Lưu ý về trích dẫn</vt:lpstr>
      <vt:lpstr>Thank you !</vt:lpstr>
    </vt:vector>
  </TitlesOfParts>
  <Company>0982378710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cách tiếp cận  Nghiên cứu Khoa học</dc:title>
  <dc:creator>nvt2304™</dc:creator>
  <cp:lastModifiedBy>Windows XP</cp:lastModifiedBy>
  <cp:revision>60</cp:revision>
  <dcterms:created xsi:type="dcterms:W3CDTF">2011-10-18T16:17:13Z</dcterms:created>
  <dcterms:modified xsi:type="dcterms:W3CDTF">2012-10-29T11:02:37Z</dcterms:modified>
</cp:coreProperties>
</file>